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23D51-B7C6-4B2E-B431-192B7991E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1E3F-DCAE-4690-A256-7EBDE7BAE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77938-D759-4ED3-84B5-F75A684B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00556-98F8-465B-8BD2-6375786D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D68A7-C405-4579-9326-03B9ABBC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87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E0322-06EC-44A9-95D1-10F1E538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D9BD6-799A-433C-9752-27D62B770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78479-ED4F-48F9-8C04-67193882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48DE0-70D2-4161-A344-42F2A285B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68257-68A1-4EBC-942B-87D2739F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88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D19DBE-2E64-4E6D-9F49-9CC11552C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DF26F-16F0-48BA-A2A5-C7ED6E4B8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A3BC6-CD72-4089-A3FE-E03FEC4E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EDE27-F1C5-48D4-906B-F36C0CD2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BE091-F77B-4474-BDD4-EAB3F8A0C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7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046DC-0561-4163-9535-617B4C2F2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E8302-F94C-4FF3-8C58-52415E6C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0E418-93A5-47B7-9F90-90959F4D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EB8D2-623D-4240-9B73-07D60F99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B4F5E-D58E-42E3-A9F9-463F47A9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2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8528-4A1C-4904-8919-9475D73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847D4-083C-401C-9DC1-855067542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496EB-E1B0-4258-A151-DA2544E1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B8804-2A61-4955-B099-4EE71A10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6641F-330D-46AA-AC3F-FE696107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99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86EB4-95DC-421D-A71C-DE63304D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32EB0-17A2-418B-B688-0E18111F1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AA949-E491-495D-9E0F-A507FB402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4CA6E-134C-4EB5-8C49-D265EE45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601EA-BC85-4265-90F8-12B568A9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9E2F3-6B90-4C25-8954-F0DD28CA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F11F-A488-468E-BAF0-08286DA61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ACB1E-613B-4D27-83F2-CA1494546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67C8C-139B-462D-9606-EB0D257E3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04151A-E844-42C8-885B-DECAD57F0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AEA8AB-8F45-455A-9988-4E533283DE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53C888-081D-4E98-B2AD-CF06B47A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8A6521-7C66-41CB-B546-11E6EECBC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882AC-FFEE-4470-86E4-B2275C1F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4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AF452-8027-4C29-9EFF-34CA56767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4B7B2D-788D-49AC-8AD0-61411A38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0923C-03B1-4932-B378-E9E80604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658202-B878-4B2D-A936-7AE6B009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7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7D918E-5C15-4BD3-8461-A19F6000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F9428-D676-4662-8B4B-C0814055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C57A1-B753-40B4-8CAD-CC5E0080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62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6851-E7AB-4EEE-A094-65EDE4CD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A004-6B47-44BF-B94E-64A61703F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4BAD0-FB46-42E9-B827-F341E1763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0A4CE-DC26-487E-87F4-07114300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3CD83-EC1A-4D1B-B21C-38A4F4E6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D6214-FC96-44B5-90C5-0B9FD54C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88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6BD48-0F2B-430D-88FB-42DD0044D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D24CE7-6F61-49EB-BAED-E6AA53E2D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D7E35-9F54-4665-959D-F4FE79E16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E19AA-0A8B-42DB-8EA0-085FA7BB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F8DD6-7C90-45E0-A16B-1BC92AA11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0F53D-E3D2-4D6B-8C7A-A5C3D0B5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7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90771-4E38-41B9-8A63-C277CD58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043D2-E8CB-49BB-98A8-2C14C5088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E1B85-9840-4B40-B638-76C4D0F20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B49A8-983C-4D58-8508-FC665B4BD948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DA8AF-74F8-4CC5-A0B2-92FD3BFABD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C8B13-1209-4DA5-8BDB-D14FFF81B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719B8-8B34-48DC-B722-BC3661E253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11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people in uniform&#10;&#10;Description automatically generated">
            <a:extLst>
              <a:ext uri="{FF2B5EF4-FFF2-40B4-BE49-F238E27FC236}">
                <a16:creationId xmlns:a16="http://schemas.microsoft.com/office/drawing/2014/main" id="{F13B4592-63AF-4201-B625-A0ACA7002A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20445" b="2236"/>
          <a:stretch/>
        </p:blipFill>
        <p:spPr>
          <a:xfrm>
            <a:off x="-1386540" y="0"/>
            <a:ext cx="13966071" cy="785591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B2C8BD-31A0-4609-A474-C219647319FB}"/>
              </a:ext>
            </a:extLst>
          </p:cNvPr>
          <p:cNvSpPr txBox="1"/>
          <p:nvPr/>
        </p:nvSpPr>
        <p:spPr>
          <a:xfrm>
            <a:off x="5011242" y="616346"/>
            <a:ext cx="71247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Imagine being away from your family and friends in the cold and awful conditions of WW1 and WW2</a:t>
            </a:r>
          </a:p>
          <a:p>
            <a:r>
              <a:rPr lang="en-GB" sz="2800" dirty="0"/>
              <a:t>You would probably spend your days wondering if you would make it back home alive to see them. Imagine how important a letter from home would be. </a:t>
            </a:r>
          </a:p>
          <a:p>
            <a:endParaRPr lang="en-GB" sz="2800" dirty="0"/>
          </a:p>
          <a:p>
            <a:r>
              <a:rPr lang="en-GB" sz="2800" dirty="0"/>
              <a:t>Write a letter home, as if you were in the trenches. You could be an infantry soldier, a nurse, a doctor, an officer etc., Describe the conditions, the worries, how much you miss home, who your new friends are, how they are helping you to cope.  </a:t>
            </a:r>
          </a:p>
          <a:p>
            <a:endParaRPr lang="en-GB" sz="2800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02DB39-A55A-4069-BBD5-29ACC9A32AA4}"/>
              </a:ext>
            </a:extLst>
          </p:cNvPr>
          <p:cNvSpPr txBox="1"/>
          <p:nvPr/>
        </p:nvSpPr>
        <p:spPr>
          <a:xfrm>
            <a:off x="290979" y="3817223"/>
            <a:ext cx="33274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Competition:  Write a letter from the frontline </a:t>
            </a:r>
          </a:p>
        </p:txBody>
      </p:sp>
    </p:spTree>
    <p:extLst>
      <p:ext uri="{BB962C8B-B14F-4D97-AF65-F5344CB8AC3E}">
        <p14:creationId xmlns:p14="http://schemas.microsoft.com/office/powerpoint/2010/main" val="326509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7128A521-C50B-4743-85EC-9730FA1F6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00850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E7E21303-EC1F-49DC-B70E-AD5332AFE5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625" y="195942"/>
            <a:ext cx="4274821" cy="666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7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AAAE-6BF9-461E-9BC7-6A605378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1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 Rounded MT Bold" panose="020F0704030504030204" pitchFamily="34" charset="0"/>
              </a:rPr>
              <a:t>Look up: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9FF38-C4C7-4DAB-AF22-8F0960758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4"/>
            <a:ext cx="10769600" cy="5149851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  <a:ea typeface="Verdana" panose="020B0604030504040204" pitchFamily="34" charset="0"/>
              </a:rPr>
              <a:t>Examples of WW1 and WW2 letters home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  <a:ea typeface="Verdana" panose="020B0604030504040204" pitchFamily="34" charset="0"/>
              </a:rPr>
              <a:t>(you may also use other wars involving British soldiers:- Afghanistan/Falklands/Gulf War/Iraq if you prefer to write a more modern letter home). </a:t>
            </a:r>
          </a:p>
          <a:p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  <a:ea typeface="Verdana" panose="020B0604030504040204" pitchFamily="34" charset="0"/>
              </a:rPr>
              <a:t>Examples of censored letters (Where the post was checked beforehand and any negativity or information not to be shared has been crossed out.</a:t>
            </a:r>
          </a:p>
          <a:p>
            <a:pPr marL="0" indent="0">
              <a:buNone/>
            </a:pPr>
            <a:r>
              <a:rPr lang="en-GB" b="1" i="1" dirty="0">
                <a:solidFill>
                  <a:schemeClr val="accent2">
                    <a:lumMod val="75000"/>
                  </a:schemeClr>
                </a:solidFill>
                <a:latin typeface="+mj-lt"/>
                <a:ea typeface="Verdana" panose="020B0604030504040204" pitchFamily="34" charset="0"/>
              </a:rPr>
              <a:t>(Please do not copy letters, you can select ideas and rephrase them instead, try to add your own thoughts too)</a:t>
            </a:r>
          </a:p>
          <a:p>
            <a:endParaRPr lang="en-GB" b="1" i="1" dirty="0">
              <a:solidFill>
                <a:schemeClr val="accent2">
                  <a:lumMod val="50000"/>
                </a:schemeClr>
              </a:solidFill>
              <a:latin typeface="+mj-lt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Additional ideas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50000"/>
                  </a:schemeClr>
                </a:solidFill>
                <a:latin typeface="+mj-lt"/>
                <a:ea typeface="Verdana" panose="020B0604030504040204" pitchFamily="34" charset="0"/>
              </a:rPr>
              <a:t>It would be great to have actual letters to display in the library. You could crumple the paper and tea-stain or smudge colour into the paper to age it. 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  <a:latin typeface="+mj-lt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b="1" i="1" dirty="0">
                <a:solidFill>
                  <a:schemeClr val="accent6">
                    <a:lumMod val="50000"/>
                  </a:schemeClr>
                </a:solidFill>
                <a:latin typeface="+mj-lt"/>
                <a:ea typeface="Verdana" panose="020B0604030504040204" pitchFamily="34" charset="0"/>
              </a:rPr>
              <a:t>Hand your letters to your tutors by Friday 20</a:t>
            </a:r>
            <a:r>
              <a:rPr lang="en-GB" b="1" i="1" baseline="30000" dirty="0">
                <a:solidFill>
                  <a:schemeClr val="accent6">
                    <a:lumMod val="50000"/>
                  </a:schemeClr>
                </a:solidFill>
                <a:latin typeface="+mj-lt"/>
                <a:ea typeface="Verdana" panose="020B0604030504040204" pitchFamily="34" charset="0"/>
              </a:rPr>
              <a:t>th</a:t>
            </a:r>
            <a:r>
              <a:rPr lang="en-GB" b="1" i="1" dirty="0">
                <a:solidFill>
                  <a:schemeClr val="accent6">
                    <a:lumMod val="50000"/>
                  </a:schemeClr>
                </a:solidFill>
                <a:latin typeface="+mj-lt"/>
                <a:ea typeface="Verdana" panose="020B0604030504040204" pitchFamily="34" charset="0"/>
              </a:rPr>
              <a:t> November 2020.</a:t>
            </a:r>
          </a:p>
          <a:p>
            <a:pPr marL="0" indent="0">
              <a:buNone/>
            </a:pPr>
            <a:r>
              <a:rPr lang="en-GB" b="1" i="1" dirty="0">
                <a:solidFill>
                  <a:schemeClr val="accent2">
                    <a:lumMod val="50000"/>
                  </a:schemeClr>
                </a:solidFill>
                <a:latin typeface="+mj-lt"/>
                <a:ea typeface="Verdana" panose="020B0604030504040204" pitchFamily="34" charset="0"/>
              </a:rPr>
              <a:t>                 </a:t>
            </a:r>
            <a:r>
              <a:rPr lang="en-GB" b="1" i="1" dirty="0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V o u c h e r     p r </a:t>
            </a:r>
            <a:r>
              <a:rPr lang="en-GB" b="1" i="1" dirty="0" err="1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i</a:t>
            </a:r>
            <a:r>
              <a:rPr lang="en-GB" b="1" i="1" dirty="0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 z e    f o r    w </a:t>
            </a:r>
            <a:r>
              <a:rPr lang="en-GB" b="1" i="1" dirty="0" err="1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i</a:t>
            </a:r>
            <a:r>
              <a:rPr lang="en-GB" b="1" i="1" dirty="0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 n </a:t>
            </a:r>
            <a:r>
              <a:rPr lang="en-GB" b="1" i="1" dirty="0" err="1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n</a:t>
            </a:r>
            <a:r>
              <a:rPr lang="en-GB" b="1" i="1" dirty="0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 </a:t>
            </a:r>
            <a:r>
              <a:rPr lang="en-GB" b="1" i="1" dirty="0" err="1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i</a:t>
            </a:r>
            <a:r>
              <a:rPr lang="en-GB" b="1" i="1" dirty="0">
                <a:solidFill>
                  <a:srgbClr val="FF0000"/>
                </a:solidFill>
                <a:latin typeface="+mj-lt"/>
                <a:ea typeface="Verdana" panose="020B0604030504040204" pitchFamily="34" charset="0"/>
              </a:rPr>
              <a:t> n g     e n t r y.  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9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275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Look up: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</dc:creator>
  <cp:lastModifiedBy>Michelle Lever</cp:lastModifiedBy>
  <cp:revision>11</cp:revision>
  <dcterms:created xsi:type="dcterms:W3CDTF">2020-10-20T07:38:53Z</dcterms:created>
  <dcterms:modified xsi:type="dcterms:W3CDTF">2020-11-05T10:52:25Z</dcterms:modified>
</cp:coreProperties>
</file>