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58" r:id="rId4"/>
    <p:sldId id="310" r:id="rId5"/>
    <p:sldId id="273" r:id="rId6"/>
    <p:sldId id="312" r:id="rId7"/>
    <p:sldId id="311" r:id="rId8"/>
    <p:sldId id="314" r:id="rId9"/>
    <p:sldId id="315" r:id="rId10"/>
    <p:sldId id="304" r:id="rId11"/>
    <p:sldId id="305" r:id="rId12"/>
    <p:sldId id="316" r:id="rId13"/>
    <p:sldId id="309" r:id="rId14"/>
    <p:sldId id="318" r:id="rId15"/>
    <p:sldId id="322" r:id="rId16"/>
    <p:sldId id="323" r:id="rId17"/>
    <p:sldId id="319" r:id="rId18"/>
    <p:sldId id="320" r:id="rId19"/>
    <p:sldId id="321" r:id="rId20"/>
    <p:sldId id="308" r:id="rId21"/>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E97132"/>
    <a:srgbClr val="E59337"/>
    <a:srgbClr val="008080"/>
    <a:srgbClr val="CCECFF"/>
    <a:srgbClr val="66FFFF"/>
    <a:srgbClr val="CC99FF"/>
    <a:srgbClr val="9021FF"/>
    <a:srgbClr val="DFA7A1"/>
    <a:srgbClr val="F2CF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85CC20-A97B-4903-B0A9-5AF4F3680349}" v="2725" dt="2024-10-17T18:41:03.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1" autoAdjust="0"/>
    <p:restoredTop sz="94672"/>
  </p:normalViewPr>
  <p:slideViewPr>
    <p:cSldViewPr snapToGrid="0">
      <p:cViewPr varScale="1">
        <p:scale>
          <a:sx n="108" d="100"/>
          <a:sy n="108"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4BE77-2035-4C51-857F-393E4E9A7423}"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GB"/>
        </a:p>
      </dgm:t>
    </dgm:pt>
    <dgm:pt modelId="{BD8858A4-F72B-452F-BBA6-808A893C067D}">
      <dgm:prSet phldrT="[Text]"/>
      <dgm:spPr>
        <a:solidFill>
          <a:srgbClr val="33CCCC"/>
        </a:solidFill>
      </dgm:spPr>
      <dgm:t>
        <a:bodyPr/>
        <a:lstStyle/>
        <a:p>
          <a:r>
            <a:rPr lang="en-GB" dirty="0"/>
            <a:t>1. Generate Ideas:</a:t>
          </a:r>
        </a:p>
        <a:p>
          <a:r>
            <a:rPr lang="en-GB" dirty="0"/>
            <a:t>Mind mapping, Visualisation, Product Research</a:t>
          </a:r>
        </a:p>
      </dgm:t>
    </dgm:pt>
    <dgm:pt modelId="{DEA685E3-10E7-45B4-819D-4E48BE51E3D8}" type="parTrans" cxnId="{F083F09F-30DF-41F1-BD4C-428C5B59DBBA}">
      <dgm:prSet/>
      <dgm:spPr/>
      <dgm:t>
        <a:bodyPr/>
        <a:lstStyle/>
        <a:p>
          <a:endParaRPr lang="en-GB"/>
        </a:p>
      </dgm:t>
    </dgm:pt>
    <dgm:pt modelId="{E27BC533-005F-480C-BBA3-05CE6A4F1F5B}" type="sibTrans" cxnId="{F083F09F-30DF-41F1-BD4C-428C5B59DBBA}">
      <dgm:prSet/>
      <dgm:spPr/>
      <dgm:t>
        <a:bodyPr/>
        <a:lstStyle/>
        <a:p>
          <a:endParaRPr lang="en-GB"/>
        </a:p>
      </dgm:t>
    </dgm:pt>
    <dgm:pt modelId="{E9610B8D-B51D-4BF9-9923-6555A639648D}">
      <dgm:prSet phldrT="[Text]"/>
      <dgm:spPr>
        <a:solidFill>
          <a:srgbClr val="33CCCC"/>
        </a:solidFill>
      </dgm:spPr>
      <dgm:t>
        <a:bodyPr/>
        <a:lstStyle/>
        <a:p>
          <a:r>
            <a:rPr lang="en-GB" dirty="0"/>
            <a:t>2. Developing Ideas:</a:t>
          </a:r>
        </a:p>
        <a:p>
          <a:r>
            <a:rPr lang="en-GB" dirty="0"/>
            <a:t>Storylines, Synopsis, Visuals, Content Outline</a:t>
          </a:r>
        </a:p>
      </dgm:t>
    </dgm:pt>
    <dgm:pt modelId="{711A1542-21AD-43D1-93F9-DB86B684324D}" type="parTrans" cxnId="{8435A65E-C885-4804-B941-E6252C70397F}">
      <dgm:prSet/>
      <dgm:spPr/>
      <dgm:t>
        <a:bodyPr/>
        <a:lstStyle/>
        <a:p>
          <a:endParaRPr lang="en-GB"/>
        </a:p>
      </dgm:t>
    </dgm:pt>
    <dgm:pt modelId="{53A07AF4-7239-4F85-B95D-C1DCD334FC43}" type="sibTrans" cxnId="{8435A65E-C885-4804-B941-E6252C70397F}">
      <dgm:prSet/>
      <dgm:spPr/>
      <dgm:t>
        <a:bodyPr/>
        <a:lstStyle/>
        <a:p>
          <a:endParaRPr lang="en-GB"/>
        </a:p>
      </dgm:t>
    </dgm:pt>
    <dgm:pt modelId="{19EF3787-A1BF-4BE7-BFA0-1345EF331920}">
      <dgm:prSet phldrT="[Text]"/>
      <dgm:spPr>
        <a:solidFill>
          <a:srgbClr val="33CCCC"/>
        </a:solidFill>
      </dgm:spPr>
      <dgm:t>
        <a:bodyPr/>
        <a:lstStyle/>
        <a:p>
          <a:r>
            <a:rPr lang="en-GB" dirty="0"/>
            <a:t>3. Practical Experimentation:</a:t>
          </a:r>
        </a:p>
        <a:p>
          <a:r>
            <a:rPr lang="en-GB" dirty="0"/>
            <a:t>Testing Images, Editing, Layouts, Writing Copy</a:t>
          </a:r>
        </a:p>
      </dgm:t>
    </dgm:pt>
    <dgm:pt modelId="{EFB39AE4-E030-4E97-AA8D-E07D87489F08}" type="parTrans" cxnId="{C79D1681-3918-4ECC-A6CD-F95B7D8A880C}">
      <dgm:prSet/>
      <dgm:spPr/>
      <dgm:t>
        <a:bodyPr/>
        <a:lstStyle/>
        <a:p>
          <a:endParaRPr lang="en-GB"/>
        </a:p>
      </dgm:t>
    </dgm:pt>
    <dgm:pt modelId="{94A4CB2A-C36B-4BF3-9776-21C5B1CB3A21}" type="sibTrans" cxnId="{C79D1681-3918-4ECC-A6CD-F95B7D8A880C}">
      <dgm:prSet/>
      <dgm:spPr/>
      <dgm:t>
        <a:bodyPr/>
        <a:lstStyle/>
        <a:p>
          <a:endParaRPr lang="en-GB"/>
        </a:p>
      </dgm:t>
    </dgm:pt>
    <dgm:pt modelId="{C3BEB47B-BE3F-4901-813A-1E8E09E2C7FC}">
      <dgm:prSet phldrT="[Text]"/>
      <dgm:spPr>
        <a:solidFill>
          <a:srgbClr val="33CCCC"/>
        </a:solidFill>
      </dgm:spPr>
      <dgm:t>
        <a:bodyPr/>
        <a:lstStyle/>
        <a:p>
          <a:r>
            <a:rPr lang="en-GB"/>
            <a:t>6. </a:t>
          </a:r>
          <a:r>
            <a:rPr lang="en-GB" dirty="0"/>
            <a:t>Reviewing Ideas:</a:t>
          </a:r>
        </a:p>
        <a:p>
          <a:r>
            <a:rPr lang="en-GB" dirty="0"/>
            <a:t>Expand, Reject and Refine</a:t>
          </a:r>
        </a:p>
      </dgm:t>
    </dgm:pt>
    <dgm:pt modelId="{23044C80-7990-4E69-A588-D4A663DC732A}" type="parTrans" cxnId="{8BED2EBD-2D69-4FBB-8940-A222FFED29BD}">
      <dgm:prSet/>
      <dgm:spPr/>
      <dgm:t>
        <a:bodyPr/>
        <a:lstStyle/>
        <a:p>
          <a:endParaRPr lang="en-GB"/>
        </a:p>
      </dgm:t>
    </dgm:pt>
    <dgm:pt modelId="{ACFC8249-D888-4541-8853-25928425B374}" type="sibTrans" cxnId="{8BED2EBD-2D69-4FBB-8940-A222FFED29BD}">
      <dgm:prSet/>
      <dgm:spPr/>
      <dgm:t>
        <a:bodyPr/>
        <a:lstStyle/>
        <a:p>
          <a:endParaRPr lang="en-GB"/>
        </a:p>
      </dgm:t>
    </dgm:pt>
    <dgm:pt modelId="{6FB421BA-0162-4627-934E-D28C17E44963}">
      <dgm:prSet phldrT="[Text]"/>
      <dgm:spPr>
        <a:solidFill>
          <a:srgbClr val="33CCCC"/>
        </a:solidFill>
      </dgm:spPr>
      <dgm:t>
        <a:bodyPr/>
        <a:lstStyle/>
        <a:p>
          <a:r>
            <a:rPr lang="en-GB" dirty="0"/>
            <a:t>5. Visualise Ideas:</a:t>
          </a:r>
        </a:p>
        <a:p>
          <a:r>
            <a:rPr lang="en-GB" dirty="0"/>
            <a:t>Mood Boards, Sketches, Page Mock-ups</a:t>
          </a:r>
        </a:p>
      </dgm:t>
    </dgm:pt>
    <dgm:pt modelId="{09CAFA42-5CBD-4AE7-8452-0C666BA6EFB3}" type="parTrans" cxnId="{FBD2150A-2118-4652-8BB4-30B5B384F156}">
      <dgm:prSet/>
      <dgm:spPr/>
      <dgm:t>
        <a:bodyPr/>
        <a:lstStyle/>
        <a:p>
          <a:endParaRPr lang="en-GB"/>
        </a:p>
      </dgm:t>
    </dgm:pt>
    <dgm:pt modelId="{A7EB306B-EC74-49EF-ACB6-F643B3E3F9A9}" type="sibTrans" cxnId="{FBD2150A-2118-4652-8BB4-30B5B384F156}">
      <dgm:prSet/>
      <dgm:spPr/>
      <dgm:t>
        <a:bodyPr/>
        <a:lstStyle/>
        <a:p>
          <a:endParaRPr lang="en-GB"/>
        </a:p>
      </dgm:t>
    </dgm:pt>
    <dgm:pt modelId="{94A710B0-26F6-4F28-8FE6-2D854A58C8E8}">
      <dgm:prSet phldrT="[Text]"/>
      <dgm:spPr>
        <a:solidFill>
          <a:srgbClr val="33CCCC"/>
        </a:solidFill>
      </dgm:spPr>
      <dgm:t>
        <a:bodyPr/>
        <a:lstStyle/>
        <a:p>
          <a:r>
            <a:rPr lang="en-GB" dirty="0"/>
            <a:t>6. Finalise Ideas:</a:t>
          </a:r>
        </a:p>
        <a:p>
          <a:r>
            <a:rPr lang="en-GB" dirty="0"/>
            <a:t>Review, Reject, Improve, Plan, Refine. </a:t>
          </a:r>
        </a:p>
      </dgm:t>
    </dgm:pt>
    <dgm:pt modelId="{6DABF76F-0C4D-442E-8855-7F7802FB515D}" type="parTrans" cxnId="{EC10DCCC-20A0-4A5B-92F1-5A27968D58AA}">
      <dgm:prSet/>
      <dgm:spPr/>
      <dgm:t>
        <a:bodyPr/>
        <a:lstStyle/>
        <a:p>
          <a:endParaRPr lang="en-GB"/>
        </a:p>
      </dgm:t>
    </dgm:pt>
    <dgm:pt modelId="{356C9418-FD54-40FF-B480-98247D539682}" type="sibTrans" cxnId="{EC10DCCC-20A0-4A5B-92F1-5A27968D58AA}">
      <dgm:prSet/>
      <dgm:spPr/>
      <dgm:t>
        <a:bodyPr/>
        <a:lstStyle/>
        <a:p>
          <a:endParaRPr lang="en-GB"/>
        </a:p>
      </dgm:t>
    </dgm:pt>
    <dgm:pt modelId="{FE4247EC-D972-41CA-9C3D-5A60F65DDE86}" type="pres">
      <dgm:prSet presAssocID="{F164BE77-2035-4C51-857F-393E4E9A7423}" presName="Name0" presStyleCnt="0">
        <dgm:presLayoutVars>
          <dgm:dir/>
          <dgm:resizeHandles/>
        </dgm:presLayoutVars>
      </dgm:prSet>
      <dgm:spPr/>
    </dgm:pt>
    <dgm:pt modelId="{35CE5BA3-FDA6-4C26-8A86-F6703087FEA9}" type="pres">
      <dgm:prSet presAssocID="{BD8858A4-F72B-452F-BBA6-808A893C067D}" presName="compNode" presStyleCnt="0"/>
      <dgm:spPr/>
    </dgm:pt>
    <dgm:pt modelId="{416295F4-3FF6-4BA6-9A97-B633DE4322CD}" type="pres">
      <dgm:prSet presAssocID="{BD8858A4-F72B-452F-BBA6-808A893C067D}" presName="dummyConnPt" presStyleCnt="0"/>
      <dgm:spPr/>
    </dgm:pt>
    <dgm:pt modelId="{AA3C699C-40B4-4FFA-87E9-E2670C3CFE8C}" type="pres">
      <dgm:prSet presAssocID="{BD8858A4-F72B-452F-BBA6-808A893C067D}" presName="node" presStyleLbl="node1" presStyleIdx="0" presStyleCnt="6" custLinFactNeighborX="-72029" custLinFactNeighborY="6612">
        <dgm:presLayoutVars>
          <dgm:bulletEnabled val="1"/>
        </dgm:presLayoutVars>
      </dgm:prSet>
      <dgm:spPr/>
    </dgm:pt>
    <dgm:pt modelId="{935C6DA2-6831-461A-9B72-41786C40A370}" type="pres">
      <dgm:prSet presAssocID="{E27BC533-005F-480C-BBA3-05CE6A4F1F5B}" presName="sibTrans" presStyleLbl="bgSibTrans2D1" presStyleIdx="0" presStyleCnt="5"/>
      <dgm:spPr/>
    </dgm:pt>
    <dgm:pt modelId="{F32DAE73-369C-4A6B-887C-5EE615F38C11}" type="pres">
      <dgm:prSet presAssocID="{E9610B8D-B51D-4BF9-9923-6555A639648D}" presName="compNode" presStyleCnt="0"/>
      <dgm:spPr/>
    </dgm:pt>
    <dgm:pt modelId="{94AB219B-3AAC-4754-B67C-480E577E3F5C}" type="pres">
      <dgm:prSet presAssocID="{E9610B8D-B51D-4BF9-9923-6555A639648D}" presName="dummyConnPt" presStyleCnt="0"/>
      <dgm:spPr/>
    </dgm:pt>
    <dgm:pt modelId="{372965D8-EF01-4D91-A99B-600202CF72A5}" type="pres">
      <dgm:prSet presAssocID="{E9610B8D-B51D-4BF9-9923-6555A639648D}" presName="node" presStyleLbl="node1" presStyleIdx="1" presStyleCnt="6" custLinFactY="-18388" custLinFactNeighborX="38944" custLinFactNeighborY="-100000">
        <dgm:presLayoutVars>
          <dgm:bulletEnabled val="1"/>
        </dgm:presLayoutVars>
      </dgm:prSet>
      <dgm:spPr/>
    </dgm:pt>
    <dgm:pt modelId="{360069B5-647E-434B-9591-8C380EAA6722}" type="pres">
      <dgm:prSet presAssocID="{53A07AF4-7239-4F85-B95D-C1DCD334FC43}" presName="sibTrans" presStyleLbl="bgSibTrans2D1" presStyleIdx="1" presStyleCnt="5"/>
      <dgm:spPr/>
    </dgm:pt>
    <dgm:pt modelId="{D2221B01-071C-4165-8ABF-76CCB6EC7600}" type="pres">
      <dgm:prSet presAssocID="{19EF3787-A1BF-4BE7-BFA0-1345EF331920}" presName="compNode" presStyleCnt="0"/>
      <dgm:spPr/>
    </dgm:pt>
    <dgm:pt modelId="{49B536CA-4B89-42E5-BF3B-C4A6957BC8D9}" type="pres">
      <dgm:prSet presAssocID="{19EF3787-A1BF-4BE7-BFA0-1345EF331920}" presName="dummyConnPt" presStyleCnt="0"/>
      <dgm:spPr/>
    </dgm:pt>
    <dgm:pt modelId="{47404EEB-C8D5-4C3E-B6C0-F8F911674B28}" type="pres">
      <dgm:prSet presAssocID="{19EF3787-A1BF-4BE7-BFA0-1345EF331920}" presName="node" presStyleLbl="node1" presStyleIdx="2" presStyleCnt="6" custLinFactX="53708" custLinFactY="-100000" custLinFactNeighborX="100000" custLinFactNeighborY="-145267">
        <dgm:presLayoutVars>
          <dgm:bulletEnabled val="1"/>
        </dgm:presLayoutVars>
      </dgm:prSet>
      <dgm:spPr/>
    </dgm:pt>
    <dgm:pt modelId="{86224E67-B36B-43DE-8A51-07922E430429}" type="pres">
      <dgm:prSet presAssocID="{94A4CB2A-C36B-4BF3-9776-21C5B1CB3A21}" presName="sibTrans" presStyleLbl="bgSibTrans2D1" presStyleIdx="2" presStyleCnt="5"/>
      <dgm:spPr/>
    </dgm:pt>
    <dgm:pt modelId="{EB4DFB3E-D3B4-4C2B-9C81-5D9FA5F88578}" type="pres">
      <dgm:prSet presAssocID="{C3BEB47B-BE3F-4901-813A-1E8E09E2C7FC}" presName="compNode" presStyleCnt="0"/>
      <dgm:spPr/>
    </dgm:pt>
    <dgm:pt modelId="{F24C431B-0842-4F24-AB92-0029E0723122}" type="pres">
      <dgm:prSet presAssocID="{C3BEB47B-BE3F-4901-813A-1E8E09E2C7FC}" presName="dummyConnPt" presStyleCnt="0"/>
      <dgm:spPr/>
    </dgm:pt>
    <dgm:pt modelId="{6694BF7E-AC22-401E-84F7-7A8BEF687CAE}" type="pres">
      <dgm:prSet presAssocID="{C3BEB47B-BE3F-4901-813A-1E8E09E2C7FC}" presName="node" presStyleLbl="node1" presStyleIdx="3" presStyleCnt="6" custLinFactY="-26368" custLinFactNeighborX="22013" custLinFactNeighborY="-100000">
        <dgm:presLayoutVars>
          <dgm:bulletEnabled val="1"/>
        </dgm:presLayoutVars>
      </dgm:prSet>
      <dgm:spPr/>
    </dgm:pt>
    <dgm:pt modelId="{12773B7C-E74B-4695-BFB2-3D8224B7EFF5}" type="pres">
      <dgm:prSet presAssocID="{ACFC8249-D888-4541-8853-25928425B374}" presName="sibTrans" presStyleLbl="bgSibTrans2D1" presStyleIdx="3" presStyleCnt="5"/>
      <dgm:spPr/>
    </dgm:pt>
    <dgm:pt modelId="{BF9D16DB-8FDB-4424-8FF6-E94CBB83E405}" type="pres">
      <dgm:prSet presAssocID="{6FB421BA-0162-4627-934E-D28C17E44963}" presName="compNode" presStyleCnt="0"/>
      <dgm:spPr/>
    </dgm:pt>
    <dgm:pt modelId="{7462230D-F82F-4094-9FF0-A6B32754C47F}" type="pres">
      <dgm:prSet presAssocID="{6FB421BA-0162-4627-934E-D28C17E44963}" presName="dummyConnPt" presStyleCnt="0"/>
      <dgm:spPr/>
    </dgm:pt>
    <dgm:pt modelId="{1244D1CC-09D5-47EE-9746-5FE4AC94F97A}" type="pres">
      <dgm:prSet presAssocID="{6FB421BA-0162-4627-934E-D28C17E44963}" presName="node" presStyleLbl="node1" presStyleIdx="4" presStyleCnt="6" custLinFactNeighborX="-89261" custLinFactNeighborY="893">
        <dgm:presLayoutVars>
          <dgm:bulletEnabled val="1"/>
        </dgm:presLayoutVars>
      </dgm:prSet>
      <dgm:spPr/>
    </dgm:pt>
    <dgm:pt modelId="{1F0A9112-E9DD-4303-9953-A167114BBF3C}" type="pres">
      <dgm:prSet presAssocID="{A7EB306B-EC74-49EF-ACB6-F643B3E3F9A9}" presName="sibTrans" presStyleLbl="bgSibTrans2D1" presStyleIdx="4" presStyleCnt="5"/>
      <dgm:spPr/>
    </dgm:pt>
    <dgm:pt modelId="{A051578E-F8A6-4948-8E98-2904BEC795DD}" type="pres">
      <dgm:prSet presAssocID="{94A710B0-26F6-4F28-8FE6-2D854A58C8E8}" presName="compNode" presStyleCnt="0"/>
      <dgm:spPr/>
    </dgm:pt>
    <dgm:pt modelId="{116DE41C-1B37-4F8E-8610-5B574756976D}" type="pres">
      <dgm:prSet presAssocID="{94A710B0-26F6-4F28-8FE6-2D854A58C8E8}" presName="dummyConnPt" presStyleCnt="0"/>
      <dgm:spPr/>
    </dgm:pt>
    <dgm:pt modelId="{486B47BE-CA00-4730-8347-16AD98A21316}" type="pres">
      <dgm:prSet presAssocID="{94A710B0-26F6-4F28-8FE6-2D854A58C8E8}" presName="node" presStyleLbl="node1" presStyleIdx="5" presStyleCnt="6" custLinFactX="-100000" custLinFactY="24489" custLinFactNeighborX="-105059" custLinFactNeighborY="100000">
        <dgm:presLayoutVars>
          <dgm:bulletEnabled val="1"/>
        </dgm:presLayoutVars>
      </dgm:prSet>
      <dgm:spPr/>
    </dgm:pt>
  </dgm:ptLst>
  <dgm:cxnLst>
    <dgm:cxn modelId="{A25F8701-242C-4AFF-9940-D1C45CE2F601}" type="presOf" srcId="{BD8858A4-F72B-452F-BBA6-808A893C067D}" destId="{AA3C699C-40B4-4FFA-87E9-E2670C3CFE8C}" srcOrd="0" destOrd="0" presId="urn:microsoft.com/office/officeart/2005/8/layout/bProcess4"/>
    <dgm:cxn modelId="{FBD2150A-2118-4652-8BB4-30B5B384F156}" srcId="{F164BE77-2035-4C51-857F-393E4E9A7423}" destId="{6FB421BA-0162-4627-934E-D28C17E44963}" srcOrd="4" destOrd="0" parTransId="{09CAFA42-5CBD-4AE7-8452-0C666BA6EFB3}" sibTransId="{A7EB306B-EC74-49EF-ACB6-F643B3E3F9A9}"/>
    <dgm:cxn modelId="{8435A65E-C885-4804-B941-E6252C70397F}" srcId="{F164BE77-2035-4C51-857F-393E4E9A7423}" destId="{E9610B8D-B51D-4BF9-9923-6555A639648D}" srcOrd="1" destOrd="0" parTransId="{711A1542-21AD-43D1-93F9-DB86B684324D}" sibTransId="{53A07AF4-7239-4F85-B95D-C1DCD334FC43}"/>
    <dgm:cxn modelId="{87F1C061-CEC2-405F-8AA1-BBBBE52219EC}" type="presOf" srcId="{F164BE77-2035-4C51-857F-393E4E9A7423}" destId="{FE4247EC-D972-41CA-9C3D-5A60F65DDE86}" srcOrd="0" destOrd="0" presId="urn:microsoft.com/office/officeart/2005/8/layout/bProcess4"/>
    <dgm:cxn modelId="{38A00D4A-CF57-4546-935C-6C0A06C778B3}" type="presOf" srcId="{ACFC8249-D888-4541-8853-25928425B374}" destId="{12773B7C-E74B-4695-BFB2-3D8224B7EFF5}" srcOrd="0" destOrd="0" presId="urn:microsoft.com/office/officeart/2005/8/layout/bProcess4"/>
    <dgm:cxn modelId="{A43AB86A-70AB-45BB-AFA7-EA3560B88A17}" type="presOf" srcId="{19EF3787-A1BF-4BE7-BFA0-1345EF331920}" destId="{47404EEB-C8D5-4C3E-B6C0-F8F911674B28}" srcOrd="0" destOrd="0" presId="urn:microsoft.com/office/officeart/2005/8/layout/bProcess4"/>
    <dgm:cxn modelId="{BD26B452-8538-449F-85B7-39FADB9D573E}" type="presOf" srcId="{E27BC533-005F-480C-BBA3-05CE6A4F1F5B}" destId="{935C6DA2-6831-461A-9B72-41786C40A370}" srcOrd="0" destOrd="0" presId="urn:microsoft.com/office/officeart/2005/8/layout/bProcess4"/>
    <dgm:cxn modelId="{5A211C7E-D02F-4F7F-9843-D86D27A6016F}" type="presOf" srcId="{94A710B0-26F6-4F28-8FE6-2D854A58C8E8}" destId="{486B47BE-CA00-4730-8347-16AD98A21316}" srcOrd="0" destOrd="0" presId="urn:microsoft.com/office/officeart/2005/8/layout/bProcess4"/>
    <dgm:cxn modelId="{C79D1681-3918-4ECC-A6CD-F95B7D8A880C}" srcId="{F164BE77-2035-4C51-857F-393E4E9A7423}" destId="{19EF3787-A1BF-4BE7-BFA0-1345EF331920}" srcOrd="2" destOrd="0" parTransId="{EFB39AE4-E030-4E97-AA8D-E07D87489F08}" sibTransId="{94A4CB2A-C36B-4BF3-9776-21C5B1CB3A21}"/>
    <dgm:cxn modelId="{9BD41E89-468C-4E98-926E-3605F8E9AA14}" type="presOf" srcId="{6FB421BA-0162-4627-934E-D28C17E44963}" destId="{1244D1CC-09D5-47EE-9746-5FE4AC94F97A}" srcOrd="0" destOrd="0" presId="urn:microsoft.com/office/officeart/2005/8/layout/bProcess4"/>
    <dgm:cxn modelId="{F083F09F-30DF-41F1-BD4C-428C5B59DBBA}" srcId="{F164BE77-2035-4C51-857F-393E4E9A7423}" destId="{BD8858A4-F72B-452F-BBA6-808A893C067D}" srcOrd="0" destOrd="0" parTransId="{DEA685E3-10E7-45B4-819D-4E48BE51E3D8}" sibTransId="{E27BC533-005F-480C-BBA3-05CE6A4F1F5B}"/>
    <dgm:cxn modelId="{EC9559A6-C933-4B68-A796-7D94FCF91E6B}" type="presOf" srcId="{E9610B8D-B51D-4BF9-9923-6555A639648D}" destId="{372965D8-EF01-4D91-A99B-600202CF72A5}" srcOrd="0" destOrd="0" presId="urn:microsoft.com/office/officeart/2005/8/layout/bProcess4"/>
    <dgm:cxn modelId="{8BED2EBD-2D69-4FBB-8940-A222FFED29BD}" srcId="{F164BE77-2035-4C51-857F-393E4E9A7423}" destId="{C3BEB47B-BE3F-4901-813A-1E8E09E2C7FC}" srcOrd="3" destOrd="0" parTransId="{23044C80-7990-4E69-A588-D4A663DC732A}" sibTransId="{ACFC8249-D888-4541-8853-25928425B374}"/>
    <dgm:cxn modelId="{EC10DCCC-20A0-4A5B-92F1-5A27968D58AA}" srcId="{F164BE77-2035-4C51-857F-393E4E9A7423}" destId="{94A710B0-26F6-4F28-8FE6-2D854A58C8E8}" srcOrd="5" destOrd="0" parTransId="{6DABF76F-0C4D-442E-8855-7F7802FB515D}" sibTransId="{356C9418-FD54-40FF-B480-98247D539682}"/>
    <dgm:cxn modelId="{C92824D1-ABEE-4ABD-A8E7-FA7380553D53}" type="presOf" srcId="{A7EB306B-EC74-49EF-ACB6-F643B3E3F9A9}" destId="{1F0A9112-E9DD-4303-9953-A167114BBF3C}" srcOrd="0" destOrd="0" presId="urn:microsoft.com/office/officeart/2005/8/layout/bProcess4"/>
    <dgm:cxn modelId="{890073D6-E0BA-4107-A31F-694C58B4582B}" type="presOf" srcId="{C3BEB47B-BE3F-4901-813A-1E8E09E2C7FC}" destId="{6694BF7E-AC22-401E-84F7-7A8BEF687CAE}" srcOrd="0" destOrd="0" presId="urn:microsoft.com/office/officeart/2005/8/layout/bProcess4"/>
    <dgm:cxn modelId="{BE29F6ED-ED76-44F9-849C-3C7AE430B695}" type="presOf" srcId="{94A4CB2A-C36B-4BF3-9776-21C5B1CB3A21}" destId="{86224E67-B36B-43DE-8A51-07922E430429}" srcOrd="0" destOrd="0" presId="urn:microsoft.com/office/officeart/2005/8/layout/bProcess4"/>
    <dgm:cxn modelId="{CFEF0BF4-4AD5-4330-B22B-231C12DA7293}" type="presOf" srcId="{53A07AF4-7239-4F85-B95D-C1DCD334FC43}" destId="{360069B5-647E-434B-9591-8C380EAA6722}" srcOrd="0" destOrd="0" presId="urn:microsoft.com/office/officeart/2005/8/layout/bProcess4"/>
    <dgm:cxn modelId="{2B9FB3B3-A6E9-4CD9-8BCE-4DD2317615BD}" type="presParOf" srcId="{FE4247EC-D972-41CA-9C3D-5A60F65DDE86}" destId="{35CE5BA3-FDA6-4C26-8A86-F6703087FEA9}" srcOrd="0" destOrd="0" presId="urn:microsoft.com/office/officeart/2005/8/layout/bProcess4"/>
    <dgm:cxn modelId="{B41BE365-76A6-492A-AD82-235495C421EA}" type="presParOf" srcId="{35CE5BA3-FDA6-4C26-8A86-F6703087FEA9}" destId="{416295F4-3FF6-4BA6-9A97-B633DE4322CD}" srcOrd="0" destOrd="0" presId="urn:microsoft.com/office/officeart/2005/8/layout/bProcess4"/>
    <dgm:cxn modelId="{980A1755-E226-445C-B126-178E5DD092FD}" type="presParOf" srcId="{35CE5BA3-FDA6-4C26-8A86-F6703087FEA9}" destId="{AA3C699C-40B4-4FFA-87E9-E2670C3CFE8C}" srcOrd="1" destOrd="0" presId="urn:microsoft.com/office/officeart/2005/8/layout/bProcess4"/>
    <dgm:cxn modelId="{C93CF15C-7A88-4531-AA1F-F9A5314855BF}" type="presParOf" srcId="{FE4247EC-D972-41CA-9C3D-5A60F65DDE86}" destId="{935C6DA2-6831-461A-9B72-41786C40A370}" srcOrd="1" destOrd="0" presId="urn:microsoft.com/office/officeart/2005/8/layout/bProcess4"/>
    <dgm:cxn modelId="{CC056A14-4E93-4A76-9B00-FDB38CC4870E}" type="presParOf" srcId="{FE4247EC-D972-41CA-9C3D-5A60F65DDE86}" destId="{F32DAE73-369C-4A6B-887C-5EE615F38C11}" srcOrd="2" destOrd="0" presId="urn:microsoft.com/office/officeart/2005/8/layout/bProcess4"/>
    <dgm:cxn modelId="{EA65DB85-DF08-443C-A44D-7B2932726AA6}" type="presParOf" srcId="{F32DAE73-369C-4A6B-887C-5EE615F38C11}" destId="{94AB219B-3AAC-4754-B67C-480E577E3F5C}" srcOrd="0" destOrd="0" presId="urn:microsoft.com/office/officeart/2005/8/layout/bProcess4"/>
    <dgm:cxn modelId="{8ABE730D-94A8-478B-9B59-93E4D51276E3}" type="presParOf" srcId="{F32DAE73-369C-4A6B-887C-5EE615F38C11}" destId="{372965D8-EF01-4D91-A99B-600202CF72A5}" srcOrd="1" destOrd="0" presId="urn:microsoft.com/office/officeart/2005/8/layout/bProcess4"/>
    <dgm:cxn modelId="{74CB78FE-F6BD-424E-987F-34B961476828}" type="presParOf" srcId="{FE4247EC-D972-41CA-9C3D-5A60F65DDE86}" destId="{360069B5-647E-434B-9591-8C380EAA6722}" srcOrd="3" destOrd="0" presId="urn:microsoft.com/office/officeart/2005/8/layout/bProcess4"/>
    <dgm:cxn modelId="{23BBA471-24BF-4857-A678-C6F4554B59DF}" type="presParOf" srcId="{FE4247EC-D972-41CA-9C3D-5A60F65DDE86}" destId="{D2221B01-071C-4165-8ABF-76CCB6EC7600}" srcOrd="4" destOrd="0" presId="urn:microsoft.com/office/officeart/2005/8/layout/bProcess4"/>
    <dgm:cxn modelId="{326A2E16-F039-4C2A-9491-F0BD709164A8}" type="presParOf" srcId="{D2221B01-071C-4165-8ABF-76CCB6EC7600}" destId="{49B536CA-4B89-42E5-BF3B-C4A6957BC8D9}" srcOrd="0" destOrd="0" presId="urn:microsoft.com/office/officeart/2005/8/layout/bProcess4"/>
    <dgm:cxn modelId="{16F28976-C99C-4F39-BF4C-4D8CE79C7A0B}" type="presParOf" srcId="{D2221B01-071C-4165-8ABF-76CCB6EC7600}" destId="{47404EEB-C8D5-4C3E-B6C0-F8F911674B28}" srcOrd="1" destOrd="0" presId="urn:microsoft.com/office/officeart/2005/8/layout/bProcess4"/>
    <dgm:cxn modelId="{1929D2B1-DBAD-49B3-B06D-98BAC5FCDEBD}" type="presParOf" srcId="{FE4247EC-D972-41CA-9C3D-5A60F65DDE86}" destId="{86224E67-B36B-43DE-8A51-07922E430429}" srcOrd="5" destOrd="0" presId="urn:microsoft.com/office/officeart/2005/8/layout/bProcess4"/>
    <dgm:cxn modelId="{12E3C8DB-4C6F-45C7-A9BF-81F0657B46DF}" type="presParOf" srcId="{FE4247EC-D972-41CA-9C3D-5A60F65DDE86}" destId="{EB4DFB3E-D3B4-4C2B-9C81-5D9FA5F88578}" srcOrd="6" destOrd="0" presId="urn:microsoft.com/office/officeart/2005/8/layout/bProcess4"/>
    <dgm:cxn modelId="{8F4B8425-132D-4B02-9DA9-4D8EB0F42660}" type="presParOf" srcId="{EB4DFB3E-D3B4-4C2B-9C81-5D9FA5F88578}" destId="{F24C431B-0842-4F24-AB92-0029E0723122}" srcOrd="0" destOrd="0" presId="urn:microsoft.com/office/officeart/2005/8/layout/bProcess4"/>
    <dgm:cxn modelId="{23467315-5B59-4725-AB96-E0256E8B2EDD}" type="presParOf" srcId="{EB4DFB3E-D3B4-4C2B-9C81-5D9FA5F88578}" destId="{6694BF7E-AC22-401E-84F7-7A8BEF687CAE}" srcOrd="1" destOrd="0" presId="urn:microsoft.com/office/officeart/2005/8/layout/bProcess4"/>
    <dgm:cxn modelId="{1823B465-1069-4874-95C3-5D178F8AA250}" type="presParOf" srcId="{FE4247EC-D972-41CA-9C3D-5A60F65DDE86}" destId="{12773B7C-E74B-4695-BFB2-3D8224B7EFF5}" srcOrd="7" destOrd="0" presId="urn:microsoft.com/office/officeart/2005/8/layout/bProcess4"/>
    <dgm:cxn modelId="{ECADB200-9183-4E32-9965-13F5F1DBECDE}" type="presParOf" srcId="{FE4247EC-D972-41CA-9C3D-5A60F65DDE86}" destId="{BF9D16DB-8FDB-4424-8FF6-E94CBB83E405}" srcOrd="8" destOrd="0" presId="urn:microsoft.com/office/officeart/2005/8/layout/bProcess4"/>
    <dgm:cxn modelId="{79DB3DF4-AE79-4BE3-8CDB-80FDED252CE5}" type="presParOf" srcId="{BF9D16DB-8FDB-4424-8FF6-E94CBB83E405}" destId="{7462230D-F82F-4094-9FF0-A6B32754C47F}" srcOrd="0" destOrd="0" presId="urn:microsoft.com/office/officeart/2005/8/layout/bProcess4"/>
    <dgm:cxn modelId="{21126C8D-5BD8-4DAB-9EC4-A85299E92B2A}" type="presParOf" srcId="{BF9D16DB-8FDB-4424-8FF6-E94CBB83E405}" destId="{1244D1CC-09D5-47EE-9746-5FE4AC94F97A}" srcOrd="1" destOrd="0" presId="urn:microsoft.com/office/officeart/2005/8/layout/bProcess4"/>
    <dgm:cxn modelId="{57095D44-2D9C-4815-8402-8F9DC665F90D}" type="presParOf" srcId="{FE4247EC-D972-41CA-9C3D-5A60F65DDE86}" destId="{1F0A9112-E9DD-4303-9953-A167114BBF3C}" srcOrd="9" destOrd="0" presId="urn:microsoft.com/office/officeart/2005/8/layout/bProcess4"/>
    <dgm:cxn modelId="{EC367C35-32C3-40D9-82A2-E0B488419F03}" type="presParOf" srcId="{FE4247EC-D972-41CA-9C3D-5A60F65DDE86}" destId="{A051578E-F8A6-4948-8E98-2904BEC795DD}" srcOrd="10" destOrd="0" presId="urn:microsoft.com/office/officeart/2005/8/layout/bProcess4"/>
    <dgm:cxn modelId="{F234FD98-D928-4D03-AD66-EB91F9F9CBC0}" type="presParOf" srcId="{A051578E-F8A6-4948-8E98-2904BEC795DD}" destId="{116DE41C-1B37-4F8E-8610-5B574756976D}" srcOrd="0" destOrd="0" presId="urn:microsoft.com/office/officeart/2005/8/layout/bProcess4"/>
    <dgm:cxn modelId="{B25FFE24-200E-4DD0-9863-9C1EEFE745A5}" type="presParOf" srcId="{A051578E-F8A6-4948-8E98-2904BEC795DD}" destId="{486B47BE-CA00-4730-8347-16AD98A2131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64BE77-2035-4C51-857F-393E4E9A742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BD8858A4-F72B-452F-BBA6-808A893C067D}">
      <dgm:prSet phldrT="[Text]"/>
      <dgm:spPr>
        <a:solidFill>
          <a:srgbClr val="008080"/>
        </a:solidFill>
      </dgm:spPr>
      <dgm:t>
        <a:bodyPr/>
        <a:lstStyle/>
        <a:p>
          <a:r>
            <a:rPr lang="en-GB" dirty="0"/>
            <a:t>1. Production Workflow:</a:t>
          </a:r>
        </a:p>
        <a:p>
          <a:r>
            <a:rPr lang="en-GB" dirty="0"/>
            <a:t>Ordering tasks. Setting deadlines and monitoring progress.</a:t>
          </a:r>
        </a:p>
      </dgm:t>
    </dgm:pt>
    <dgm:pt modelId="{DEA685E3-10E7-45B4-819D-4E48BE51E3D8}" type="parTrans" cxnId="{F083F09F-30DF-41F1-BD4C-428C5B59DBBA}">
      <dgm:prSet/>
      <dgm:spPr/>
      <dgm:t>
        <a:bodyPr/>
        <a:lstStyle/>
        <a:p>
          <a:endParaRPr lang="en-GB"/>
        </a:p>
      </dgm:t>
    </dgm:pt>
    <dgm:pt modelId="{E27BC533-005F-480C-BBA3-05CE6A4F1F5B}" type="sibTrans" cxnId="{F083F09F-30DF-41F1-BD4C-428C5B59DBBA}">
      <dgm:prSet/>
      <dgm:spPr/>
      <dgm:t>
        <a:bodyPr/>
        <a:lstStyle/>
        <a:p>
          <a:endParaRPr lang="en-GB"/>
        </a:p>
      </dgm:t>
    </dgm:pt>
    <dgm:pt modelId="{E9610B8D-B51D-4BF9-9923-6555A639648D}">
      <dgm:prSet phldrT="[Text]"/>
      <dgm:spPr>
        <a:solidFill>
          <a:srgbClr val="008080"/>
        </a:solidFill>
      </dgm:spPr>
      <dgm:t>
        <a:bodyPr/>
        <a:lstStyle/>
        <a:p>
          <a:r>
            <a:rPr lang="en-GB" dirty="0"/>
            <a:t>5. Images:</a:t>
          </a:r>
        </a:p>
        <a:p>
          <a:r>
            <a:rPr lang="en-GB" dirty="0"/>
            <a:t>Plan and shoot all images for your work. Select the best images. </a:t>
          </a:r>
        </a:p>
      </dgm:t>
    </dgm:pt>
    <dgm:pt modelId="{711A1542-21AD-43D1-93F9-DB86B684324D}" type="parTrans" cxnId="{8435A65E-C885-4804-B941-E6252C70397F}">
      <dgm:prSet/>
      <dgm:spPr/>
      <dgm:t>
        <a:bodyPr/>
        <a:lstStyle/>
        <a:p>
          <a:endParaRPr lang="en-GB"/>
        </a:p>
      </dgm:t>
    </dgm:pt>
    <dgm:pt modelId="{53A07AF4-7239-4F85-B95D-C1DCD334FC43}" type="sibTrans" cxnId="{8435A65E-C885-4804-B941-E6252C70397F}">
      <dgm:prSet/>
      <dgm:spPr/>
      <dgm:t>
        <a:bodyPr/>
        <a:lstStyle/>
        <a:p>
          <a:endParaRPr lang="en-GB"/>
        </a:p>
      </dgm:t>
    </dgm:pt>
    <dgm:pt modelId="{19EF3787-A1BF-4BE7-BFA0-1345EF331920}">
      <dgm:prSet phldrT="[Text]"/>
      <dgm:spPr>
        <a:solidFill>
          <a:srgbClr val="008080"/>
        </a:solidFill>
      </dgm:spPr>
      <dgm:t>
        <a:bodyPr/>
        <a:lstStyle/>
        <a:p>
          <a:r>
            <a:rPr lang="en-GB" dirty="0"/>
            <a:t>6. Practical Experimentation:</a:t>
          </a:r>
        </a:p>
        <a:p>
          <a:r>
            <a:rPr lang="en-GB" dirty="0"/>
            <a:t>Test edit images and make 2 digital mock-ups using your images and copy.</a:t>
          </a:r>
        </a:p>
      </dgm:t>
    </dgm:pt>
    <dgm:pt modelId="{EFB39AE4-E030-4E97-AA8D-E07D87489F08}" type="parTrans" cxnId="{C79D1681-3918-4ECC-A6CD-F95B7D8A880C}">
      <dgm:prSet/>
      <dgm:spPr/>
      <dgm:t>
        <a:bodyPr/>
        <a:lstStyle/>
        <a:p>
          <a:endParaRPr lang="en-GB"/>
        </a:p>
      </dgm:t>
    </dgm:pt>
    <dgm:pt modelId="{94A4CB2A-C36B-4BF3-9776-21C5B1CB3A21}" type="sibTrans" cxnId="{C79D1681-3918-4ECC-A6CD-F95B7D8A880C}">
      <dgm:prSet/>
      <dgm:spPr/>
      <dgm:t>
        <a:bodyPr/>
        <a:lstStyle/>
        <a:p>
          <a:endParaRPr lang="en-GB"/>
        </a:p>
      </dgm:t>
    </dgm:pt>
    <dgm:pt modelId="{C3BEB47B-BE3F-4901-813A-1E8E09E2C7FC}">
      <dgm:prSet phldrT="[Text]"/>
      <dgm:spPr>
        <a:solidFill>
          <a:srgbClr val="008080"/>
        </a:solidFill>
      </dgm:spPr>
      <dgm:t>
        <a:bodyPr/>
        <a:lstStyle/>
        <a:p>
          <a:r>
            <a:rPr lang="en-GB" dirty="0"/>
            <a:t>4. Reviewing Copy:</a:t>
          </a:r>
        </a:p>
        <a:p>
          <a:r>
            <a:rPr lang="en-GB" dirty="0"/>
            <a:t>Act on feedback, review what you have written and expand on your copy. </a:t>
          </a:r>
        </a:p>
      </dgm:t>
    </dgm:pt>
    <dgm:pt modelId="{23044C80-7990-4E69-A588-D4A663DC732A}" type="parTrans" cxnId="{8BED2EBD-2D69-4FBB-8940-A222FFED29BD}">
      <dgm:prSet/>
      <dgm:spPr/>
      <dgm:t>
        <a:bodyPr/>
        <a:lstStyle/>
        <a:p>
          <a:endParaRPr lang="en-GB"/>
        </a:p>
      </dgm:t>
    </dgm:pt>
    <dgm:pt modelId="{ACFC8249-D888-4541-8853-25928425B374}" type="sibTrans" cxnId="{8BED2EBD-2D69-4FBB-8940-A222FFED29BD}">
      <dgm:prSet/>
      <dgm:spPr/>
      <dgm:t>
        <a:bodyPr/>
        <a:lstStyle/>
        <a:p>
          <a:endParaRPr lang="en-GB"/>
        </a:p>
      </dgm:t>
    </dgm:pt>
    <dgm:pt modelId="{6FB421BA-0162-4627-934E-D28C17E44963}">
      <dgm:prSet phldrT="[Text]"/>
      <dgm:spPr>
        <a:solidFill>
          <a:srgbClr val="008080"/>
        </a:solidFill>
      </dgm:spPr>
      <dgm:t>
        <a:bodyPr/>
        <a:lstStyle/>
        <a:p>
          <a:r>
            <a:rPr lang="en-GB" dirty="0"/>
            <a:t>7. Review:</a:t>
          </a:r>
        </a:p>
        <a:p>
          <a:r>
            <a:rPr lang="en-GB" dirty="0"/>
            <a:t>Gain feedback on your products. Review, Expand, Reflect and Improve final idea. </a:t>
          </a:r>
        </a:p>
      </dgm:t>
    </dgm:pt>
    <dgm:pt modelId="{09CAFA42-5CBD-4AE7-8452-0C666BA6EFB3}" type="parTrans" cxnId="{FBD2150A-2118-4652-8BB4-30B5B384F156}">
      <dgm:prSet/>
      <dgm:spPr/>
      <dgm:t>
        <a:bodyPr/>
        <a:lstStyle/>
        <a:p>
          <a:endParaRPr lang="en-GB"/>
        </a:p>
      </dgm:t>
    </dgm:pt>
    <dgm:pt modelId="{A7EB306B-EC74-49EF-ACB6-F643B3E3F9A9}" type="sibTrans" cxnId="{FBD2150A-2118-4652-8BB4-30B5B384F156}">
      <dgm:prSet/>
      <dgm:spPr/>
      <dgm:t>
        <a:bodyPr/>
        <a:lstStyle/>
        <a:p>
          <a:endParaRPr lang="en-GB"/>
        </a:p>
      </dgm:t>
    </dgm:pt>
    <dgm:pt modelId="{94A710B0-26F6-4F28-8FE6-2D854A58C8E8}">
      <dgm:prSet phldrT="[Text]"/>
      <dgm:spPr>
        <a:solidFill>
          <a:srgbClr val="008080"/>
        </a:solidFill>
      </dgm:spPr>
      <dgm:t>
        <a:bodyPr/>
        <a:lstStyle/>
        <a:p>
          <a:r>
            <a:rPr lang="en-GB" dirty="0"/>
            <a:t>2. Write Copy:</a:t>
          </a:r>
        </a:p>
        <a:p>
          <a:r>
            <a:rPr lang="en-GB" dirty="0"/>
            <a:t>Plan and write your main copy for your products. </a:t>
          </a:r>
        </a:p>
      </dgm:t>
    </dgm:pt>
    <dgm:pt modelId="{6DABF76F-0C4D-442E-8855-7F7802FB515D}" type="parTrans" cxnId="{EC10DCCC-20A0-4A5B-92F1-5A27968D58AA}">
      <dgm:prSet/>
      <dgm:spPr/>
      <dgm:t>
        <a:bodyPr/>
        <a:lstStyle/>
        <a:p>
          <a:endParaRPr lang="en-GB"/>
        </a:p>
      </dgm:t>
    </dgm:pt>
    <dgm:pt modelId="{356C9418-FD54-40FF-B480-98247D539682}" type="sibTrans" cxnId="{EC10DCCC-20A0-4A5B-92F1-5A27968D58AA}">
      <dgm:prSet/>
      <dgm:spPr/>
      <dgm:t>
        <a:bodyPr/>
        <a:lstStyle/>
        <a:p>
          <a:endParaRPr lang="en-GB"/>
        </a:p>
      </dgm:t>
    </dgm:pt>
    <dgm:pt modelId="{02C39FC5-46A4-46F7-9C95-59BAFEC019DD}">
      <dgm:prSet/>
      <dgm:spPr>
        <a:solidFill>
          <a:srgbClr val="008080"/>
        </a:solidFill>
      </dgm:spPr>
      <dgm:t>
        <a:bodyPr/>
        <a:lstStyle/>
        <a:p>
          <a:r>
            <a:rPr lang="en-GB" dirty="0"/>
            <a:t>3. Audience Feedback:</a:t>
          </a:r>
        </a:p>
        <a:p>
          <a:r>
            <a:rPr lang="en-GB" dirty="0"/>
            <a:t>Ask for feedback on what you have written. </a:t>
          </a:r>
        </a:p>
      </dgm:t>
    </dgm:pt>
    <dgm:pt modelId="{92BE1CA0-DBFB-470C-809B-0967E34E6040}" type="parTrans" cxnId="{43310857-D4B7-469C-BC61-79060BFCC6F6}">
      <dgm:prSet/>
      <dgm:spPr/>
      <dgm:t>
        <a:bodyPr/>
        <a:lstStyle/>
        <a:p>
          <a:endParaRPr lang="en-GB"/>
        </a:p>
      </dgm:t>
    </dgm:pt>
    <dgm:pt modelId="{3A097D26-BDB6-43A7-AF0C-FA13BA93F9E9}" type="sibTrans" cxnId="{43310857-D4B7-469C-BC61-79060BFCC6F6}">
      <dgm:prSet/>
      <dgm:spPr/>
      <dgm:t>
        <a:bodyPr/>
        <a:lstStyle/>
        <a:p>
          <a:endParaRPr lang="en-GB"/>
        </a:p>
      </dgm:t>
    </dgm:pt>
    <dgm:pt modelId="{F13F75B8-3BF4-45BA-8A99-2E7955B4A950}">
      <dgm:prSet/>
      <dgm:spPr>
        <a:solidFill>
          <a:srgbClr val="008080"/>
        </a:solidFill>
      </dgm:spPr>
      <dgm:t>
        <a:bodyPr/>
        <a:lstStyle/>
        <a:p>
          <a:r>
            <a:rPr lang="en-GB" dirty="0"/>
            <a:t>8. Final Images:</a:t>
          </a:r>
        </a:p>
        <a:p>
          <a:r>
            <a:rPr lang="en-GB" dirty="0"/>
            <a:t>Plan and shoot final images for your work. </a:t>
          </a:r>
        </a:p>
        <a:p>
          <a:r>
            <a:rPr lang="en-GB" dirty="0"/>
            <a:t>Select and review the best/worst.</a:t>
          </a:r>
        </a:p>
      </dgm:t>
    </dgm:pt>
    <dgm:pt modelId="{8F85E357-247E-4F50-A117-7CC907A4B53D}" type="parTrans" cxnId="{0D239710-CA41-4BB7-A1BC-0F2B0CDB6232}">
      <dgm:prSet/>
      <dgm:spPr/>
      <dgm:t>
        <a:bodyPr/>
        <a:lstStyle/>
        <a:p>
          <a:endParaRPr lang="en-GB"/>
        </a:p>
      </dgm:t>
    </dgm:pt>
    <dgm:pt modelId="{1D87EA06-5352-449A-80A8-FBADD68EEB8E}" type="sibTrans" cxnId="{0D239710-CA41-4BB7-A1BC-0F2B0CDB6232}">
      <dgm:prSet/>
      <dgm:spPr/>
      <dgm:t>
        <a:bodyPr/>
        <a:lstStyle/>
        <a:p>
          <a:endParaRPr lang="en-GB"/>
        </a:p>
      </dgm:t>
    </dgm:pt>
    <dgm:pt modelId="{D61135E7-4F18-4079-AD99-FD2E6C8441F4}">
      <dgm:prSet/>
      <dgm:spPr>
        <a:solidFill>
          <a:srgbClr val="008080"/>
        </a:solidFill>
      </dgm:spPr>
      <dgm:t>
        <a:bodyPr/>
        <a:lstStyle/>
        <a:p>
          <a:r>
            <a:rPr lang="en-GB" dirty="0"/>
            <a:t>9. Final Copy:</a:t>
          </a:r>
        </a:p>
        <a:p>
          <a:r>
            <a:rPr lang="en-GB" dirty="0"/>
            <a:t>Write your final article using feedback and review to help improve.  </a:t>
          </a:r>
        </a:p>
      </dgm:t>
    </dgm:pt>
    <dgm:pt modelId="{6D8B1773-865E-49CD-AD14-ACCF447B8EF1}" type="parTrans" cxnId="{376DD4E6-2B6D-4C6B-B382-E507E9306183}">
      <dgm:prSet/>
      <dgm:spPr/>
      <dgm:t>
        <a:bodyPr/>
        <a:lstStyle/>
        <a:p>
          <a:endParaRPr lang="en-GB"/>
        </a:p>
      </dgm:t>
    </dgm:pt>
    <dgm:pt modelId="{771B9205-4512-4BA5-AB6F-9241F677A80A}" type="sibTrans" cxnId="{376DD4E6-2B6D-4C6B-B382-E507E9306183}">
      <dgm:prSet/>
      <dgm:spPr/>
      <dgm:t>
        <a:bodyPr/>
        <a:lstStyle/>
        <a:p>
          <a:endParaRPr lang="en-GB"/>
        </a:p>
      </dgm:t>
    </dgm:pt>
    <dgm:pt modelId="{FEC9FD0C-072D-4BBA-BD9D-9CFC79EE6F75}">
      <dgm:prSet/>
      <dgm:spPr>
        <a:solidFill>
          <a:srgbClr val="008080"/>
        </a:solidFill>
      </dgm:spPr>
      <dgm:t>
        <a:bodyPr/>
        <a:lstStyle/>
        <a:p>
          <a:r>
            <a:rPr lang="en-GB" dirty="0"/>
            <a:t>10. Final Edit:</a:t>
          </a:r>
        </a:p>
        <a:p>
          <a:r>
            <a:rPr lang="en-GB" dirty="0"/>
            <a:t>Create your final edit whilst screenshotting and explaining the process you have taken. </a:t>
          </a:r>
        </a:p>
      </dgm:t>
    </dgm:pt>
    <dgm:pt modelId="{938F2876-FE97-4CEA-B77E-32140677F392}" type="parTrans" cxnId="{EBC46658-D734-40A5-A53A-0952800ECD05}">
      <dgm:prSet/>
      <dgm:spPr/>
      <dgm:t>
        <a:bodyPr/>
        <a:lstStyle/>
        <a:p>
          <a:endParaRPr lang="en-GB"/>
        </a:p>
      </dgm:t>
    </dgm:pt>
    <dgm:pt modelId="{29EDE512-D5ED-4C2D-857E-13C45F343D44}" type="sibTrans" cxnId="{EBC46658-D734-40A5-A53A-0952800ECD05}">
      <dgm:prSet/>
      <dgm:spPr/>
      <dgm:t>
        <a:bodyPr/>
        <a:lstStyle/>
        <a:p>
          <a:endParaRPr lang="en-GB"/>
        </a:p>
      </dgm:t>
    </dgm:pt>
    <dgm:pt modelId="{7691326C-4A27-4428-AC0D-4638BFD3417A}">
      <dgm:prSet/>
      <dgm:spPr>
        <a:solidFill>
          <a:srgbClr val="008080"/>
        </a:solidFill>
      </dgm:spPr>
      <dgm:t>
        <a:bodyPr/>
        <a:lstStyle/>
        <a:p>
          <a:r>
            <a:rPr lang="en-GB" dirty="0"/>
            <a:t>12. Final Review:</a:t>
          </a:r>
        </a:p>
        <a:p>
          <a:r>
            <a:rPr lang="en-GB" dirty="0"/>
            <a:t>Evaluate your final products. What works, what doesn’t? How impactful is it?</a:t>
          </a:r>
        </a:p>
      </dgm:t>
    </dgm:pt>
    <dgm:pt modelId="{A2116E33-0114-4FA4-9DDF-FB442DE7FC97}" type="parTrans" cxnId="{3A96820E-6FFD-45C5-8768-B4C45EA13D06}">
      <dgm:prSet/>
      <dgm:spPr/>
      <dgm:t>
        <a:bodyPr/>
        <a:lstStyle/>
        <a:p>
          <a:endParaRPr lang="en-GB"/>
        </a:p>
      </dgm:t>
    </dgm:pt>
    <dgm:pt modelId="{11B8C53D-E93E-4691-95FE-269EC4C0AF2E}" type="sibTrans" cxnId="{3A96820E-6FFD-45C5-8768-B4C45EA13D06}">
      <dgm:prSet/>
      <dgm:spPr/>
      <dgm:t>
        <a:bodyPr/>
        <a:lstStyle/>
        <a:p>
          <a:endParaRPr lang="en-GB"/>
        </a:p>
      </dgm:t>
    </dgm:pt>
    <dgm:pt modelId="{3C517816-429E-4735-904B-20BA32607C16}">
      <dgm:prSet/>
      <dgm:spPr>
        <a:solidFill>
          <a:srgbClr val="008080"/>
        </a:solidFill>
      </dgm:spPr>
      <dgm:t>
        <a:bodyPr/>
        <a:lstStyle/>
        <a:p>
          <a:r>
            <a:rPr lang="en-GB" dirty="0"/>
            <a:t>11. Final Feedback:</a:t>
          </a:r>
        </a:p>
        <a:p>
          <a:r>
            <a:rPr lang="en-GB" dirty="0"/>
            <a:t>Ask your audiences a final time to give feedback on your final product. </a:t>
          </a:r>
        </a:p>
      </dgm:t>
    </dgm:pt>
    <dgm:pt modelId="{502D1A3B-6049-4CD1-BC63-71387EDB5C20}" type="parTrans" cxnId="{D2CB0A3E-2653-4DAB-85EC-ABCC7D2C95EA}">
      <dgm:prSet/>
      <dgm:spPr/>
      <dgm:t>
        <a:bodyPr/>
        <a:lstStyle/>
        <a:p>
          <a:endParaRPr lang="en-GB"/>
        </a:p>
      </dgm:t>
    </dgm:pt>
    <dgm:pt modelId="{60ED90B9-A590-456F-A43C-870E4D451596}" type="sibTrans" cxnId="{D2CB0A3E-2653-4DAB-85EC-ABCC7D2C95EA}">
      <dgm:prSet/>
      <dgm:spPr/>
      <dgm:t>
        <a:bodyPr/>
        <a:lstStyle/>
        <a:p>
          <a:endParaRPr lang="en-GB"/>
        </a:p>
      </dgm:t>
    </dgm:pt>
    <dgm:pt modelId="{940377B9-1941-40C0-8A6B-36BE3B135F1D}" type="pres">
      <dgm:prSet presAssocID="{F164BE77-2035-4C51-857F-393E4E9A7423}" presName="diagram" presStyleCnt="0">
        <dgm:presLayoutVars>
          <dgm:dir/>
          <dgm:resizeHandles val="exact"/>
        </dgm:presLayoutVars>
      </dgm:prSet>
      <dgm:spPr/>
    </dgm:pt>
    <dgm:pt modelId="{10813AC0-1ACD-4A5A-980D-3B192C36FCC7}" type="pres">
      <dgm:prSet presAssocID="{BD8858A4-F72B-452F-BBA6-808A893C067D}" presName="node" presStyleLbl="node1" presStyleIdx="0" presStyleCnt="12">
        <dgm:presLayoutVars>
          <dgm:bulletEnabled val="1"/>
        </dgm:presLayoutVars>
      </dgm:prSet>
      <dgm:spPr/>
    </dgm:pt>
    <dgm:pt modelId="{75A0D394-7F5B-4674-8DB5-5452890CAC6A}" type="pres">
      <dgm:prSet presAssocID="{E27BC533-005F-480C-BBA3-05CE6A4F1F5B}" presName="sibTrans" presStyleLbl="sibTrans2D1" presStyleIdx="0" presStyleCnt="11"/>
      <dgm:spPr/>
    </dgm:pt>
    <dgm:pt modelId="{BC12D82F-0816-4E00-AF19-1D31CA9A1724}" type="pres">
      <dgm:prSet presAssocID="{E27BC533-005F-480C-BBA3-05CE6A4F1F5B}" presName="connectorText" presStyleLbl="sibTrans2D1" presStyleIdx="0" presStyleCnt="11"/>
      <dgm:spPr/>
    </dgm:pt>
    <dgm:pt modelId="{0E66F771-7837-4198-94A2-8E3BA823A527}" type="pres">
      <dgm:prSet presAssocID="{94A710B0-26F6-4F28-8FE6-2D854A58C8E8}" presName="node" presStyleLbl="node1" presStyleIdx="1" presStyleCnt="12">
        <dgm:presLayoutVars>
          <dgm:bulletEnabled val="1"/>
        </dgm:presLayoutVars>
      </dgm:prSet>
      <dgm:spPr/>
    </dgm:pt>
    <dgm:pt modelId="{A73ECA89-C048-49EC-967E-8084D5DB6D9F}" type="pres">
      <dgm:prSet presAssocID="{356C9418-FD54-40FF-B480-98247D539682}" presName="sibTrans" presStyleLbl="sibTrans2D1" presStyleIdx="1" presStyleCnt="11"/>
      <dgm:spPr/>
    </dgm:pt>
    <dgm:pt modelId="{492C3FFD-7587-45A8-A609-975BBA6A0B6F}" type="pres">
      <dgm:prSet presAssocID="{356C9418-FD54-40FF-B480-98247D539682}" presName="connectorText" presStyleLbl="sibTrans2D1" presStyleIdx="1" presStyleCnt="11"/>
      <dgm:spPr/>
    </dgm:pt>
    <dgm:pt modelId="{B2F1FA0C-D041-435D-800C-885E0CFDB9E2}" type="pres">
      <dgm:prSet presAssocID="{02C39FC5-46A4-46F7-9C95-59BAFEC019DD}" presName="node" presStyleLbl="node1" presStyleIdx="2" presStyleCnt="12">
        <dgm:presLayoutVars>
          <dgm:bulletEnabled val="1"/>
        </dgm:presLayoutVars>
      </dgm:prSet>
      <dgm:spPr/>
    </dgm:pt>
    <dgm:pt modelId="{2B464D30-4326-41F0-BB7C-2F92D2039BAB}" type="pres">
      <dgm:prSet presAssocID="{3A097D26-BDB6-43A7-AF0C-FA13BA93F9E9}" presName="sibTrans" presStyleLbl="sibTrans2D1" presStyleIdx="2" presStyleCnt="11"/>
      <dgm:spPr/>
    </dgm:pt>
    <dgm:pt modelId="{F6CD8357-6488-441B-B455-01F8164D57CE}" type="pres">
      <dgm:prSet presAssocID="{3A097D26-BDB6-43A7-AF0C-FA13BA93F9E9}" presName="connectorText" presStyleLbl="sibTrans2D1" presStyleIdx="2" presStyleCnt="11"/>
      <dgm:spPr/>
    </dgm:pt>
    <dgm:pt modelId="{B8E6C3B7-1476-4E48-AF4E-4BC137DBE4F9}" type="pres">
      <dgm:prSet presAssocID="{C3BEB47B-BE3F-4901-813A-1E8E09E2C7FC}" presName="node" presStyleLbl="node1" presStyleIdx="3" presStyleCnt="12">
        <dgm:presLayoutVars>
          <dgm:bulletEnabled val="1"/>
        </dgm:presLayoutVars>
      </dgm:prSet>
      <dgm:spPr/>
    </dgm:pt>
    <dgm:pt modelId="{D2E29225-CE4D-4AE4-9CF2-89293B052AD6}" type="pres">
      <dgm:prSet presAssocID="{ACFC8249-D888-4541-8853-25928425B374}" presName="sibTrans" presStyleLbl="sibTrans2D1" presStyleIdx="3" presStyleCnt="11"/>
      <dgm:spPr/>
    </dgm:pt>
    <dgm:pt modelId="{6430AC28-50F8-4EEA-B348-6180912F4F33}" type="pres">
      <dgm:prSet presAssocID="{ACFC8249-D888-4541-8853-25928425B374}" presName="connectorText" presStyleLbl="sibTrans2D1" presStyleIdx="3" presStyleCnt="11"/>
      <dgm:spPr/>
    </dgm:pt>
    <dgm:pt modelId="{33AC5D45-B3D9-4349-A352-EAF57059F2CB}" type="pres">
      <dgm:prSet presAssocID="{E9610B8D-B51D-4BF9-9923-6555A639648D}" presName="node" presStyleLbl="node1" presStyleIdx="4" presStyleCnt="12">
        <dgm:presLayoutVars>
          <dgm:bulletEnabled val="1"/>
        </dgm:presLayoutVars>
      </dgm:prSet>
      <dgm:spPr/>
    </dgm:pt>
    <dgm:pt modelId="{E3D0435D-FAE9-4C9C-B1CD-A8DBE7886E8C}" type="pres">
      <dgm:prSet presAssocID="{53A07AF4-7239-4F85-B95D-C1DCD334FC43}" presName="sibTrans" presStyleLbl="sibTrans2D1" presStyleIdx="4" presStyleCnt="11"/>
      <dgm:spPr/>
    </dgm:pt>
    <dgm:pt modelId="{10D97764-5362-4234-973D-BC21C345FB14}" type="pres">
      <dgm:prSet presAssocID="{53A07AF4-7239-4F85-B95D-C1DCD334FC43}" presName="connectorText" presStyleLbl="sibTrans2D1" presStyleIdx="4" presStyleCnt="11"/>
      <dgm:spPr/>
    </dgm:pt>
    <dgm:pt modelId="{533D9BDE-3F9A-41EE-A973-A0ECC52DDAF5}" type="pres">
      <dgm:prSet presAssocID="{19EF3787-A1BF-4BE7-BFA0-1345EF331920}" presName="node" presStyleLbl="node1" presStyleIdx="5" presStyleCnt="12">
        <dgm:presLayoutVars>
          <dgm:bulletEnabled val="1"/>
        </dgm:presLayoutVars>
      </dgm:prSet>
      <dgm:spPr/>
    </dgm:pt>
    <dgm:pt modelId="{3BB90D83-9FA0-4CDA-A7A6-B2F7DE528D20}" type="pres">
      <dgm:prSet presAssocID="{94A4CB2A-C36B-4BF3-9776-21C5B1CB3A21}" presName="sibTrans" presStyleLbl="sibTrans2D1" presStyleIdx="5" presStyleCnt="11"/>
      <dgm:spPr/>
    </dgm:pt>
    <dgm:pt modelId="{3C091313-EDEA-47B2-B23B-8120FB5EDEF6}" type="pres">
      <dgm:prSet presAssocID="{94A4CB2A-C36B-4BF3-9776-21C5B1CB3A21}" presName="connectorText" presStyleLbl="sibTrans2D1" presStyleIdx="5" presStyleCnt="11"/>
      <dgm:spPr/>
    </dgm:pt>
    <dgm:pt modelId="{C691045E-E73A-446B-A86A-3DF36FCE4778}" type="pres">
      <dgm:prSet presAssocID="{6FB421BA-0162-4627-934E-D28C17E44963}" presName="node" presStyleLbl="node1" presStyleIdx="6" presStyleCnt="12">
        <dgm:presLayoutVars>
          <dgm:bulletEnabled val="1"/>
        </dgm:presLayoutVars>
      </dgm:prSet>
      <dgm:spPr/>
    </dgm:pt>
    <dgm:pt modelId="{6DC83003-F8C6-4F7E-8F7E-105D5BFB57E0}" type="pres">
      <dgm:prSet presAssocID="{A7EB306B-EC74-49EF-ACB6-F643B3E3F9A9}" presName="sibTrans" presStyleLbl="sibTrans2D1" presStyleIdx="6" presStyleCnt="11"/>
      <dgm:spPr/>
    </dgm:pt>
    <dgm:pt modelId="{E36565A6-B7D5-4279-B89A-35234CC6AE3B}" type="pres">
      <dgm:prSet presAssocID="{A7EB306B-EC74-49EF-ACB6-F643B3E3F9A9}" presName="connectorText" presStyleLbl="sibTrans2D1" presStyleIdx="6" presStyleCnt="11"/>
      <dgm:spPr/>
    </dgm:pt>
    <dgm:pt modelId="{E3924DA8-73EA-492A-88FA-B0D3E0271704}" type="pres">
      <dgm:prSet presAssocID="{F13F75B8-3BF4-45BA-8A99-2E7955B4A950}" presName="node" presStyleLbl="node1" presStyleIdx="7" presStyleCnt="12">
        <dgm:presLayoutVars>
          <dgm:bulletEnabled val="1"/>
        </dgm:presLayoutVars>
      </dgm:prSet>
      <dgm:spPr/>
    </dgm:pt>
    <dgm:pt modelId="{07F393C8-3175-4EE9-A09F-562D1154B629}" type="pres">
      <dgm:prSet presAssocID="{1D87EA06-5352-449A-80A8-FBADD68EEB8E}" presName="sibTrans" presStyleLbl="sibTrans2D1" presStyleIdx="7" presStyleCnt="11"/>
      <dgm:spPr/>
    </dgm:pt>
    <dgm:pt modelId="{3DD75620-7497-4ED0-94E9-830B08101D8F}" type="pres">
      <dgm:prSet presAssocID="{1D87EA06-5352-449A-80A8-FBADD68EEB8E}" presName="connectorText" presStyleLbl="sibTrans2D1" presStyleIdx="7" presStyleCnt="11"/>
      <dgm:spPr/>
    </dgm:pt>
    <dgm:pt modelId="{CE5FF2D0-0DAA-4F7D-906E-0745A2C1A317}" type="pres">
      <dgm:prSet presAssocID="{D61135E7-4F18-4079-AD99-FD2E6C8441F4}" presName="node" presStyleLbl="node1" presStyleIdx="8" presStyleCnt="12">
        <dgm:presLayoutVars>
          <dgm:bulletEnabled val="1"/>
        </dgm:presLayoutVars>
      </dgm:prSet>
      <dgm:spPr/>
    </dgm:pt>
    <dgm:pt modelId="{DF7AF723-00CB-4AE6-8E46-BD2EF2CF41FC}" type="pres">
      <dgm:prSet presAssocID="{771B9205-4512-4BA5-AB6F-9241F677A80A}" presName="sibTrans" presStyleLbl="sibTrans2D1" presStyleIdx="8" presStyleCnt="11"/>
      <dgm:spPr/>
    </dgm:pt>
    <dgm:pt modelId="{79432291-035C-4290-8EA5-E03402E58E1B}" type="pres">
      <dgm:prSet presAssocID="{771B9205-4512-4BA5-AB6F-9241F677A80A}" presName="connectorText" presStyleLbl="sibTrans2D1" presStyleIdx="8" presStyleCnt="11"/>
      <dgm:spPr/>
    </dgm:pt>
    <dgm:pt modelId="{9F2AC92F-1610-4EA1-B9BD-2F410E9C912A}" type="pres">
      <dgm:prSet presAssocID="{FEC9FD0C-072D-4BBA-BD9D-9CFC79EE6F75}" presName="node" presStyleLbl="node1" presStyleIdx="9" presStyleCnt="12">
        <dgm:presLayoutVars>
          <dgm:bulletEnabled val="1"/>
        </dgm:presLayoutVars>
      </dgm:prSet>
      <dgm:spPr/>
    </dgm:pt>
    <dgm:pt modelId="{01ADFDCC-FBBF-4D0D-95C3-CA130D964D65}" type="pres">
      <dgm:prSet presAssocID="{29EDE512-D5ED-4C2D-857E-13C45F343D44}" presName="sibTrans" presStyleLbl="sibTrans2D1" presStyleIdx="9" presStyleCnt="11"/>
      <dgm:spPr/>
    </dgm:pt>
    <dgm:pt modelId="{254EFBFB-5B34-4272-B5A3-C25AA595DE11}" type="pres">
      <dgm:prSet presAssocID="{29EDE512-D5ED-4C2D-857E-13C45F343D44}" presName="connectorText" presStyleLbl="sibTrans2D1" presStyleIdx="9" presStyleCnt="11"/>
      <dgm:spPr/>
    </dgm:pt>
    <dgm:pt modelId="{5A0ED7FE-E566-45B6-82F1-1DADEDEBC718}" type="pres">
      <dgm:prSet presAssocID="{3C517816-429E-4735-904B-20BA32607C16}" presName="node" presStyleLbl="node1" presStyleIdx="10" presStyleCnt="12">
        <dgm:presLayoutVars>
          <dgm:bulletEnabled val="1"/>
        </dgm:presLayoutVars>
      </dgm:prSet>
      <dgm:spPr/>
    </dgm:pt>
    <dgm:pt modelId="{1F7B11E2-7AAB-4678-9067-59FF9AD75D47}" type="pres">
      <dgm:prSet presAssocID="{60ED90B9-A590-456F-A43C-870E4D451596}" presName="sibTrans" presStyleLbl="sibTrans2D1" presStyleIdx="10" presStyleCnt="11"/>
      <dgm:spPr/>
    </dgm:pt>
    <dgm:pt modelId="{ED6C5309-6F3F-4579-9666-75F3420210C8}" type="pres">
      <dgm:prSet presAssocID="{60ED90B9-A590-456F-A43C-870E4D451596}" presName="connectorText" presStyleLbl="sibTrans2D1" presStyleIdx="10" presStyleCnt="11"/>
      <dgm:spPr/>
    </dgm:pt>
    <dgm:pt modelId="{1712D68A-17E3-4E8D-8335-DC62B43F15D9}" type="pres">
      <dgm:prSet presAssocID="{7691326C-4A27-4428-AC0D-4638BFD3417A}" presName="node" presStyleLbl="node1" presStyleIdx="11" presStyleCnt="12">
        <dgm:presLayoutVars>
          <dgm:bulletEnabled val="1"/>
        </dgm:presLayoutVars>
      </dgm:prSet>
      <dgm:spPr/>
    </dgm:pt>
  </dgm:ptLst>
  <dgm:cxnLst>
    <dgm:cxn modelId="{FBD2150A-2118-4652-8BB4-30B5B384F156}" srcId="{F164BE77-2035-4C51-857F-393E4E9A7423}" destId="{6FB421BA-0162-4627-934E-D28C17E44963}" srcOrd="6" destOrd="0" parTransId="{09CAFA42-5CBD-4AE7-8452-0C666BA6EFB3}" sibTransId="{A7EB306B-EC74-49EF-ACB6-F643B3E3F9A9}"/>
    <dgm:cxn modelId="{77902A0C-41D7-4DF8-B5C1-2553BF97AE9C}" type="presOf" srcId="{D61135E7-4F18-4079-AD99-FD2E6C8441F4}" destId="{CE5FF2D0-0DAA-4F7D-906E-0745A2C1A317}" srcOrd="0" destOrd="0" presId="urn:microsoft.com/office/officeart/2005/8/layout/process5"/>
    <dgm:cxn modelId="{3A96820E-6FFD-45C5-8768-B4C45EA13D06}" srcId="{F164BE77-2035-4C51-857F-393E4E9A7423}" destId="{7691326C-4A27-4428-AC0D-4638BFD3417A}" srcOrd="11" destOrd="0" parTransId="{A2116E33-0114-4FA4-9DDF-FB442DE7FC97}" sibTransId="{11B8C53D-E93E-4691-95FE-269EC4C0AF2E}"/>
    <dgm:cxn modelId="{0D239710-CA41-4BB7-A1BC-0F2B0CDB6232}" srcId="{F164BE77-2035-4C51-857F-393E4E9A7423}" destId="{F13F75B8-3BF4-45BA-8A99-2E7955B4A950}" srcOrd="7" destOrd="0" parTransId="{8F85E357-247E-4F50-A117-7CC907A4B53D}" sibTransId="{1D87EA06-5352-449A-80A8-FBADD68EEB8E}"/>
    <dgm:cxn modelId="{11FF651D-9E0B-4F56-BE8C-0CB9593BCE60}" type="presOf" srcId="{19EF3787-A1BF-4BE7-BFA0-1345EF331920}" destId="{533D9BDE-3F9A-41EE-A973-A0ECC52DDAF5}" srcOrd="0" destOrd="0" presId="urn:microsoft.com/office/officeart/2005/8/layout/process5"/>
    <dgm:cxn modelId="{64F29D22-A263-4D62-BBB4-6E1A28803A8C}" type="presOf" srcId="{C3BEB47B-BE3F-4901-813A-1E8E09E2C7FC}" destId="{B8E6C3B7-1476-4E48-AF4E-4BC137DBE4F9}" srcOrd="0" destOrd="0" presId="urn:microsoft.com/office/officeart/2005/8/layout/process5"/>
    <dgm:cxn modelId="{C9646E27-D882-49A1-9471-B66BFE0E40D9}" type="presOf" srcId="{6FB421BA-0162-4627-934E-D28C17E44963}" destId="{C691045E-E73A-446B-A86A-3DF36FCE4778}" srcOrd="0" destOrd="0" presId="urn:microsoft.com/office/officeart/2005/8/layout/process5"/>
    <dgm:cxn modelId="{610C363A-F634-49BC-A857-E732E752FA48}" type="presOf" srcId="{356C9418-FD54-40FF-B480-98247D539682}" destId="{A73ECA89-C048-49EC-967E-8084D5DB6D9F}" srcOrd="0" destOrd="0" presId="urn:microsoft.com/office/officeart/2005/8/layout/process5"/>
    <dgm:cxn modelId="{D2CB0A3E-2653-4DAB-85EC-ABCC7D2C95EA}" srcId="{F164BE77-2035-4C51-857F-393E4E9A7423}" destId="{3C517816-429E-4735-904B-20BA32607C16}" srcOrd="10" destOrd="0" parTransId="{502D1A3B-6049-4CD1-BC63-71387EDB5C20}" sibTransId="{60ED90B9-A590-456F-A43C-870E4D451596}"/>
    <dgm:cxn modelId="{8435A65E-C885-4804-B941-E6252C70397F}" srcId="{F164BE77-2035-4C51-857F-393E4E9A7423}" destId="{E9610B8D-B51D-4BF9-9923-6555A639648D}" srcOrd="4" destOrd="0" parTransId="{711A1542-21AD-43D1-93F9-DB86B684324D}" sibTransId="{53A07AF4-7239-4F85-B95D-C1DCD334FC43}"/>
    <dgm:cxn modelId="{4DAE1842-8AB4-45E1-85CC-1D556CE6F44F}" type="presOf" srcId="{771B9205-4512-4BA5-AB6F-9241F677A80A}" destId="{79432291-035C-4290-8EA5-E03402E58E1B}" srcOrd="1" destOrd="0" presId="urn:microsoft.com/office/officeart/2005/8/layout/process5"/>
    <dgm:cxn modelId="{31F5FD43-60E6-4F4B-A617-AEF8C39201D7}" type="presOf" srcId="{94A710B0-26F6-4F28-8FE6-2D854A58C8E8}" destId="{0E66F771-7837-4198-94A2-8E3BA823A527}" srcOrd="0" destOrd="0" presId="urn:microsoft.com/office/officeart/2005/8/layout/process5"/>
    <dgm:cxn modelId="{6F186446-09C5-4AA6-A24C-F854C0114834}" type="presOf" srcId="{3C517816-429E-4735-904B-20BA32607C16}" destId="{5A0ED7FE-E566-45B6-82F1-1DADEDEBC718}" srcOrd="0" destOrd="0" presId="urn:microsoft.com/office/officeart/2005/8/layout/process5"/>
    <dgm:cxn modelId="{1D1F9E4B-CDE1-4955-9990-109E92267696}" type="presOf" srcId="{771B9205-4512-4BA5-AB6F-9241F677A80A}" destId="{DF7AF723-00CB-4AE6-8E46-BD2EF2CF41FC}" srcOrd="0" destOrd="0" presId="urn:microsoft.com/office/officeart/2005/8/layout/process5"/>
    <dgm:cxn modelId="{C86E4E6D-33BC-4F85-B10A-B12D10D90D85}" type="presOf" srcId="{E27BC533-005F-480C-BBA3-05CE6A4F1F5B}" destId="{BC12D82F-0816-4E00-AF19-1D31CA9A1724}" srcOrd="1" destOrd="0" presId="urn:microsoft.com/office/officeart/2005/8/layout/process5"/>
    <dgm:cxn modelId="{4F2D4A50-8570-4BC0-B31F-41E3ADF6EB88}" type="presOf" srcId="{BD8858A4-F72B-452F-BBA6-808A893C067D}" destId="{10813AC0-1ACD-4A5A-980D-3B192C36FCC7}" srcOrd="0" destOrd="0" presId="urn:microsoft.com/office/officeart/2005/8/layout/process5"/>
    <dgm:cxn modelId="{897D5874-F929-4041-9203-8C3CA4ABEE0E}" type="presOf" srcId="{94A4CB2A-C36B-4BF3-9776-21C5B1CB3A21}" destId="{3BB90D83-9FA0-4CDA-A7A6-B2F7DE528D20}" srcOrd="0" destOrd="0" presId="urn:microsoft.com/office/officeart/2005/8/layout/process5"/>
    <dgm:cxn modelId="{902B6576-A6D7-4B87-BC6F-45D43AEAFE4E}" type="presOf" srcId="{29EDE512-D5ED-4C2D-857E-13C45F343D44}" destId="{01ADFDCC-FBBF-4D0D-95C3-CA130D964D65}" srcOrd="0" destOrd="0" presId="urn:microsoft.com/office/officeart/2005/8/layout/process5"/>
    <dgm:cxn modelId="{43310857-D4B7-469C-BC61-79060BFCC6F6}" srcId="{F164BE77-2035-4C51-857F-393E4E9A7423}" destId="{02C39FC5-46A4-46F7-9C95-59BAFEC019DD}" srcOrd="2" destOrd="0" parTransId="{92BE1CA0-DBFB-470C-809B-0967E34E6040}" sibTransId="{3A097D26-BDB6-43A7-AF0C-FA13BA93F9E9}"/>
    <dgm:cxn modelId="{EBC46658-D734-40A5-A53A-0952800ECD05}" srcId="{F164BE77-2035-4C51-857F-393E4E9A7423}" destId="{FEC9FD0C-072D-4BBA-BD9D-9CFC79EE6F75}" srcOrd="9" destOrd="0" parTransId="{938F2876-FE97-4CEA-B77E-32140677F392}" sibTransId="{29EDE512-D5ED-4C2D-857E-13C45F343D44}"/>
    <dgm:cxn modelId="{83EB7158-A7E8-4F61-9AE1-83AF6F1E94EA}" type="presOf" srcId="{1D87EA06-5352-449A-80A8-FBADD68EEB8E}" destId="{3DD75620-7497-4ED0-94E9-830B08101D8F}" srcOrd="1" destOrd="0" presId="urn:microsoft.com/office/officeart/2005/8/layout/process5"/>
    <dgm:cxn modelId="{0EB3CA5A-2668-44B5-BB04-138B55B6C9E4}" type="presOf" srcId="{60ED90B9-A590-456F-A43C-870E4D451596}" destId="{1F7B11E2-7AAB-4678-9067-59FF9AD75D47}" srcOrd="0" destOrd="0" presId="urn:microsoft.com/office/officeart/2005/8/layout/process5"/>
    <dgm:cxn modelId="{C79D1681-3918-4ECC-A6CD-F95B7D8A880C}" srcId="{F164BE77-2035-4C51-857F-393E4E9A7423}" destId="{19EF3787-A1BF-4BE7-BFA0-1345EF331920}" srcOrd="5" destOrd="0" parTransId="{EFB39AE4-E030-4E97-AA8D-E07D87489F08}" sibTransId="{94A4CB2A-C36B-4BF3-9776-21C5B1CB3A21}"/>
    <dgm:cxn modelId="{89522184-6720-4494-9D7F-DB88F28DC4F9}" type="presOf" srcId="{7691326C-4A27-4428-AC0D-4638BFD3417A}" destId="{1712D68A-17E3-4E8D-8335-DC62B43F15D9}" srcOrd="0" destOrd="0" presId="urn:microsoft.com/office/officeart/2005/8/layout/process5"/>
    <dgm:cxn modelId="{5F07E384-FD3A-466D-830F-D2F7896C344B}" type="presOf" srcId="{94A4CB2A-C36B-4BF3-9776-21C5B1CB3A21}" destId="{3C091313-EDEA-47B2-B23B-8120FB5EDEF6}" srcOrd="1" destOrd="0" presId="urn:microsoft.com/office/officeart/2005/8/layout/process5"/>
    <dgm:cxn modelId="{64DF738C-8317-4E30-875A-28BD46232567}" type="presOf" srcId="{3A097D26-BDB6-43A7-AF0C-FA13BA93F9E9}" destId="{2B464D30-4326-41F0-BB7C-2F92D2039BAB}" srcOrd="0" destOrd="0" presId="urn:microsoft.com/office/officeart/2005/8/layout/process5"/>
    <dgm:cxn modelId="{260DE094-F749-4061-9169-36E51080E22C}" type="presOf" srcId="{FEC9FD0C-072D-4BBA-BD9D-9CFC79EE6F75}" destId="{9F2AC92F-1610-4EA1-B9BD-2F410E9C912A}" srcOrd="0" destOrd="0" presId="urn:microsoft.com/office/officeart/2005/8/layout/process5"/>
    <dgm:cxn modelId="{4E20079B-B65E-4F1C-BB6D-A862956E43E0}" type="presOf" srcId="{E9610B8D-B51D-4BF9-9923-6555A639648D}" destId="{33AC5D45-B3D9-4349-A352-EAF57059F2CB}" srcOrd="0" destOrd="0" presId="urn:microsoft.com/office/officeart/2005/8/layout/process5"/>
    <dgm:cxn modelId="{2AA28C9C-F870-4486-ABF5-61D7F83003D7}" type="presOf" srcId="{A7EB306B-EC74-49EF-ACB6-F643B3E3F9A9}" destId="{E36565A6-B7D5-4279-B89A-35234CC6AE3B}" srcOrd="1" destOrd="0" presId="urn:microsoft.com/office/officeart/2005/8/layout/process5"/>
    <dgm:cxn modelId="{F083F09F-30DF-41F1-BD4C-428C5B59DBBA}" srcId="{F164BE77-2035-4C51-857F-393E4E9A7423}" destId="{BD8858A4-F72B-452F-BBA6-808A893C067D}" srcOrd="0" destOrd="0" parTransId="{DEA685E3-10E7-45B4-819D-4E48BE51E3D8}" sibTransId="{E27BC533-005F-480C-BBA3-05CE6A4F1F5B}"/>
    <dgm:cxn modelId="{630CB9A1-7E4F-486E-B46C-CE6FCD4C251F}" type="presOf" srcId="{60ED90B9-A590-456F-A43C-870E4D451596}" destId="{ED6C5309-6F3F-4579-9666-75F3420210C8}" srcOrd="1" destOrd="0" presId="urn:microsoft.com/office/officeart/2005/8/layout/process5"/>
    <dgm:cxn modelId="{E85839A4-F254-4065-9E54-9988800FD717}" type="presOf" srcId="{F164BE77-2035-4C51-857F-393E4E9A7423}" destId="{940377B9-1941-40C0-8A6B-36BE3B135F1D}" srcOrd="0" destOrd="0" presId="urn:microsoft.com/office/officeart/2005/8/layout/process5"/>
    <dgm:cxn modelId="{5784DDA4-CB51-4A14-B592-026DC43A4D78}" type="presOf" srcId="{3A097D26-BDB6-43A7-AF0C-FA13BA93F9E9}" destId="{F6CD8357-6488-441B-B455-01F8164D57CE}" srcOrd="1" destOrd="0" presId="urn:microsoft.com/office/officeart/2005/8/layout/process5"/>
    <dgm:cxn modelId="{A50780AA-3067-4E5E-92BA-B23C351F8C5A}" type="presOf" srcId="{02C39FC5-46A4-46F7-9C95-59BAFEC019DD}" destId="{B2F1FA0C-D041-435D-800C-885E0CFDB9E2}" srcOrd="0" destOrd="0" presId="urn:microsoft.com/office/officeart/2005/8/layout/process5"/>
    <dgm:cxn modelId="{A7CEC9AF-D760-4168-8E90-4266DFE12090}" type="presOf" srcId="{29EDE512-D5ED-4C2D-857E-13C45F343D44}" destId="{254EFBFB-5B34-4272-B5A3-C25AA595DE11}" srcOrd="1" destOrd="0" presId="urn:microsoft.com/office/officeart/2005/8/layout/process5"/>
    <dgm:cxn modelId="{8BED2EBD-2D69-4FBB-8940-A222FFED29BD}" srcId="{F164BE77-2035-4C51-857F-393E4E9A7423}" destId="{C3BEB47B-BE3F-4901-813A-1E8E09E2C7FC}" srcOrd="3" destOrd="0" parTransId="{23044C80-7990-4E69-A588-D4A663DC732A}" sibTransId="{ACFC8249-D888-4541-8853-25928425B374}"/>
    <dgm:cxn modelId="{4CF5F2C3-2D36-4424-9D7B-DE71603CB76E}" type="presOf" srcId="{F13F75B8-3BF4-45BA-8A99-2E7955B4A950}" destId="{E3924DA8-73EA-492A-88FA-B0D3E0271704}" srcOrd="0" destOrd="0" presId="urn:microsoft.com/office/officeart/2005/8/layout/process5"/>
    <dgm:cxn modelId="{82A688C8-6FC4-4865-A77B-A68CE0A85743}" type="presOf" srcId="{ACFC8249-D888-4541-8853-25928425B374}" destId="{6430AC28-50F8-4EEA-B348-6180912F4F33}" srcOrd="1" destOrd="0" presId="urn:microsoft.com/office/officeart/2005/8/layout/process5"/>
    <dgm:cxn modelId="{EC10DCCC-20A0-4A5B-92F1-5A27968D58AA}" srcId="{F164BE77-2035-4C51-857F-393E4E9A7423}" destId="{94A710B0-26F6-4F28-8FE6-2D854A58C8E8}" srcOrd="1" destOrd="0" parTransId="{6DABF76F-0C4D-442E-8855-7F7802FB515D}" sibTransId="{356C9418-FD54-40FF-B480-98247D539682}"/>
    <dgm:cxn modelId="{D5277DD3-3BA7-4B72-8AAB-6DADD6C714A3}" type="presOf" srcId="{E27BC533-005F-480C-BBA3-05CE6A4F1F5B}" destId="{75A0D394-7F5B-4674-8DB5-5452890CAC6A}" srcOrd="0" destOrd="0" presId="urn:microsoft.com/office/officeart/2005/8/layout/process5"/>
    <dgm:cxn modelId="{015068D9-1279-45B2-AD29-6DB3742EE96D}" type="presOf" srcId="{A7EB306B-EC74-49EF-ACB6-F643B3E3F9A9}" destId="{6DC83003-F8C6-4F7E-8F7E-105D5BFB57E0}" srcOrd="0" destOrd="0" presId="urn:microsoft.com/office/officeart/2005/8/layout/process5"/>
    <dgm:cxn modelId="{C906D2DA-E4C6-4967-8AB4-415FAA3BD2EF}" type="presOf" srcId="{53A07AF4-7239-4F85-B95D-C1DCD334FC43}" destId="{E3D0435D-FAE9-4C9C-B1CD-A8DBE7886E8C}" srcOrd="0" destOrd="0" presId="urn:microsoft.com/office/officeart/2005/8/layout/process5"/>
    <dgm:cxn modelId="{C0B5B3DB-04B7-4400-BF90-1CCEED5A8551}" type="presOf" srcId="{53A07AF4-7239-4F85-B95D-C1DCD334FC43}" destId="{10D97764-5362-4234-973D-BC21C345FB14}" srcOrd="1" destOrd="0" presId="urn:microsoft.com/office/officeart/2005/8/layout/process5"/>
    <dgm:cxn modelId="{7D103CDE-F456-4293-A5A2-F478D7810C6E}" type="presOf" srcId="{356C9418-FD54-40FF-B480-98247D539682}" destId="{492C3FFD-7587-45A8-A609-975BBA6A0B6F}" srcOrd="1" destOrd="0" presId="urn:microsoft.com/office/officeart/2005/8/layout/process5"/>
    <dgm:cxn modelId="{16E294E6-60EE-4A2D-B176-E9BAFCD84623}" type="presOf" srcId="{1D87EA06-5352-449A-80A8-FBADD68EEB8E}" destId="{07F393C8-3175-4EE9-A09F-562D1154B629}" srcOrd="0" destOrd="0" presId="urn:microsoft.com/office/officeart/2005/8/layout/process5"/>
    <dgm:cxn modelId="{376DD4E6-2B6D-4C6B-B382-E507E9306183}" srcId="{F164BE77-2035-4C51-857F-393E4E9A7423}" destId="{D61135E7-4F18-4079-AD99-FD2E6C8441F4}" srcOrd="8" destOrd="0" parTransId="{6D8B1773-865E-49CD-AD14-ACCF447B8EF1}" sibTransId="{771B9205-4512-4BA5-AB6F-9241F677A80A}"/>
    <dgm:cxn modelId="{DA3EC2EE-5235-4895-B5D8-90955D610A25}" type="presOf" srcId="{ACFC8249-D888-4541-8853-25928425B374}" destId="{D2E29225-CE4D-4AE4-9CF2-89293B052AD6}" srcOrd="0" destOrd="0" presId="urn:microsoft.com/office/officeart/2005/8/layout/process5"/>
    <dgm:cxn modelId="{CF5366B6-487D-41D0-B9BB-C3ABD78CBB8F}" type="presParOf" srcId="{940377B9-1941-40C0-8A6B-36BE3B135F1D}" destId="{10813AC0-1ACD-4A5A-980D-3B192C36FCC7}" srcOrd="0" destOrd="0" presId="urn:microsoft.com/office/officeart/2005/8/layout/process5"/>
    <dgm:cxn modelId="{7113CDDA-FDD9-4A0E-9809-E6FAF764197C}" type="presParOf" srcId="{940377B9-1941-40C0-8A6B-36BE3B135F1D}" destId="{75A0D394-7F5B-4674-8DB5-5452890CAC6A}" srcOrd="1" destOrd="0" presId="urn:microsoft.com/office/officeart/2005/8/layout/process5"/>
    <dgm:cxn modelId="{A07F6CD1-86F0-4506-A48E-4F2E36CB73FD}" type="presParOf" srcId="{75A0D394-7F5B-4674-8DB5-5452890CAC6A}" destId="{BC12D82F-0816-4E00-AF19-1D31CA9A1724}" srcOrd="0" destOrd="0" presId="urn:microsoft.com/office/officeart/2005/8/layout/process5"/>
    <dgm:cxn modelId="{D1604634-DD6D-4E98-B676-0530CB121040}" type="presParOf" srcId="{940377B9-1941-40C0-8A6B-36BE3B135F1D}" destId="{0E66F771-7837-4198-94A2-8E3BA823A527}" srcOrd="2" destOrd="0" presId="urn:microsoft.com/office/officeart/2005/8/layout/process5"/>
    <dgm:cxn modelId="{D7A896F8-3E6D-4328-9846-9FAEB9B7D778}" type="presParOf" srcId="{940377B9-1941-40C0-8A6B-36BE3B135F1D}" destId="{A73ECA89-C048-49EC-967E-8084D5DB6D9F}" srcOrd="3" destOrd="0" presId="urn:microsoft.com/office/officeart/2005/8/layout/process5"/>
    <dgm:cxn modelId="{BC99A923-EC86-4B94-A526-4A00AC06E8D0}" type="presParOf" srcId="{A73ECA89-C048-49EC-967E-8084D5DB6D9F}" destId="{492C3FFD-7587-45A8-A609-975BBA6A0B6F}" srcOrd="0" destOrd="0" presId="urn:microsoft.com/office/officeart/2005/8/layout/process5"/>
    <dgm:cxn modelId="{19FD8BEE-975D-4251-BFBB-F2B04AC43B01}" type="presParOf" srcId="{940377B9-1941-40C0-8A6B-36BE3B135F1D}" destId="{B2F1FA0C-D041-435D-800C-885E0CFDB9E2}" srcOrd="4" destOrd="0" presId="urn:microsoft.com/office/officeart/2005/8/layout/process5"/>
    <dgm:cxn modelId="{AA6416F6-D821-494E-B94F-222B525CC588}" type="presParOf" srcId="{940377B9-1941-40C0-8A6B-36BE3B135F1D}" destId="{2B464D30-4326-41F0-BB7C-2F92D2039BAB}" srcOrd="5" destOrd="0" presId="urn:microsoft.com/office/officeart/2005/8/layout/process5"/>
    <dgm:cxn modelId="{4AB3FBC2-B2B3-4B01-9779-891B8CCA237E}" type="presParOf" srcId="{2B464D30-4326-41F0-BB7C-2F92D2039BAB}" destId="{F6CD8357-6488-441B-B455-01F8164D57CE}" srcOrd="0" destOrd="0" presId="urn:microsoft.com/office/officeart/2005/8/layout/process5"/>
    <dgm:cxn modelId="{93CF8603-996E-408D-9B1E-D2E58CAA2B98}" type="presParOf" srcId="{940377B9-1941-40C0-8A6B-36BE3B135F1D}" destId="{B8E6C3B7-1476-4E48-AF4E-4BC137DBE4F9}" srcOrd="6" destOrd="0" presId="urn:microsoft.com/office/officeart/2005/8/layout/process5"/>
    <dgm:cxn modelId="{3AC1806F-682D-463E-A6DE-2F9C85A3953E}" type="presParOf" srcId="{940377B9-1941-40C0-8A6B-36BE3B135F1D}" destId="{D2E29225-CE4D-4AE4-9CF2-89293B052AD6}" srcOrd="7" destOrd="0" presId="urn:microsoft.com/office/officeart/2005/8/layout/process5"/>
    <dgm:cxn modelId="{A2DA0CAF-AB7E-48DD-9742-551E93EBD279}" type="presParOf" srcId="{D2E29225-CE4D-4AE4-9CF2-89293B052AD6}" destId="{6430AC28-50F8-4EEA-B348-6180912F4F33}" srcOrd="0" destOrd="0" presId="urn:microsoft.com/office/officeart/2005/8/layout/process5"/>
    <dgm:cxn modelId="{8ABB34EC-BCDB-4A3D-B078-423A50079BB0}" type="presParOf" srcId="{940377B9-1941-40C0-8A6B-36BE3B135F1D}" destId="{33AC5D45-B3D9-4349-A352-EAF57059F2CB}" srcOrd="8" destOrd="0" presId="urn:microsoft.com/office/officeart/2005/8/layout/process5"/>
    <dgm:cxn modelId="{92FD7ECB-A56F-41D1-9E4A-95EC70840E78}" type="presParOf" srcId="{940377B9-1941-40C0-8A6B-36BE3B135F1D}" destId="{E3D0435D-FAE9-4C9C-B1CD-A8DBE7886E8C}" srcOrd="9" destOrd="0" presId="urn:microsoft.com/office/officeart/2005/8/layout/process5"/>
    <dgm:cxn modelId="{4015B37F-16EC-45B6-970F-60F2C385AC2B}" type="presParOf" srcId="{E3D0435D-FAE9-4C9C-B1CD-A8DBE7886E8C}" destId="{10D97764-5362-4234-973D-BC21C345FB14}" srcOrd="0" destOrd="0" presId="urn:microsoft.com/office/officeart/2005/8/layout/process5"/>
    <dgm:cxn modelId="{091DE66D-7ED1-4F63-A43A-403B39BCF0A0}" type="presParOf" srcId="{940377B9-1941-40C0-8A6B-36BE3B135F1D}" destId="{533D9BDE-3F9A-41EE-A973-A0ECC52DDAF5}" srcOrd="10" destOrd="0" presId="urn:microsoft.com/office/officeart/2005/8/layout/process5"/>
    <dgm:cxn modelId="{BA46263E-ED69-4D14-8413-EC60650CA2AE}" type="presParOf" srcId="{940377B9-1941-40C0-8A6B-36BE3B135F1D}" destId="{3BB90D83-9FA0-4CDA-A7A6-B2F7DE528D20}" srcOrd="11" destOrd="0" presId="urn:microsoft.com/office/officeart/2005/8/layout/process5"/>
    <dgm:cxn modelId="{CA01C3E5-A95F-4187-B8A7-4CB51250A56E}" type="presParOf" srcId="{3BB90D83-9FA0-4CDA-A7A6-B2F7DE528D20}" destId="{3C091313-EDEA-47B2-B23B-8120FB5EDEF6}" srcOrd="0" destOrd="0" presId="urn:microsoft.com/office/officeart/2005/8/layout/process5"/>
    <dgm:cxn modelId="{DBFABBD7-22A7-43DE-8764-3C9086F44401}" type="presParOf" srcId="{940377B9-1941-40C0-8A6B-36BE3B135F1D}" destId="{C691045E-E73A-446B-A86A-3DF36FCE4778}" srcOrd="12" destOrd="0" presId="urn:microsoft.com/office/officeart/2005/8/layout/process5"/>
    <dgm:cxn modelId="{0C395EA8-8BA2-483D-ABC7-3708A7689279}" type="presParOf" srcId="{940377B9-1941-40C0-8A6B-36BE3B135F1D}" destId="{6DC83003-F8C6-4F7E-8F7E-105D5BFB57E0}" srcOrd="13" destOrd="0" presId="urn:microsoft.com/office/officeart/2005/8/layout/process5"/>
    <dgm:cxn modelId="{E02F6FFD-0B0F-424E-965E-F8D6152F037E}" type="presParOf" srcId="{6DC83003-F8C6-4F7E-8F7E-105D5BFB57E0}" destId="{E36565A6-B7D5-4279-B89A-35234CC6AE3B}" srcOrd="0" destOrd="0" presId="urn:microsoft.com/office/officeart/2005/8/layout/process5"/>
    <dgm:cxn modelId="{735E8538-371B-44BE-B877-5541FCB5B294}" type="presParOf" srcId="{940377B9-1941-40C0-8A6B-36BE3B135F1D}" destId="{E3924DA8-73EA-492A-88FA-B0D3E0271704}" srcOrd="14" destOrd="0" presId="urn:microsoft.com/office/officeart/2005/8/layout/process5"/>
    <dgm:cxn modelId="{EAF77687-DE6F-4CFB-A228-38040B5AF7B5}" type="presParOf" srcId="{940377B9-1941-40C0-8A6B-36BE3B135F1D}" destId="{07F393C8-3175-4EE9-A09F-562D1154B629}" srcOrd="15" destOrd="0" presId="urn:microsoft.com/office/officeart/2005/8/layout/process5"/>
    <dgm:cxn modelId="{6C9BC2C3-1A75-42DF-9AC9-C9B34E15FDFA}" type="presParOf" srcId="{07F393C8-3175-4EE9-A09F-562D1154B629}" destId="{3DD75620-7497-4ED0-94E9-830B08101D8F}" srcOrd="0" destOrd="0" presId="urn:microsoft.com/office/officeart/2005/8/layout/process5"/>
    <dgm:cxn modelId="{985B3AAC-4C18-4158-8607-FA16C0062F4C}" type="presParOf" srcId="{940377B9-1941-40C0-8A6B-36BE3B135F1D}" destId="{CE5FF2D0-0DAA-4F7D-906E-0745A2C1A317}" srcOrd="16" destOrd="0" presId="urn:microsoft.com/office/officeart/2005/8/layout/process5"/>
    <dgm:cxn modelId="{3D2D8440-BF70-4B29-983C-264021EB7768}" type="presParOf" srcId="{940377B9-1941-40C0-8A6B-36BE3B135F1D}" destId="{DF7AF723-00CB-4AE6-8E46-BD2EF2CF41FC}" srcOrd="17" destOrd="0" presId="urn:microsoft.com/office/officeart/2005/8/layout/process5"/>
    <dgm:cxn modelId="{924737E1-1D1F-4688-A4D1-AB19B1F0675F}" type="presParOf" srcId="{DF7AF723-00CB-4AE6-8E46-BD2EF2CF41FC}" destId="{79432291-035C-4290-8EA5-E03402E58E1B}" srcOrd="0" destOrd="0" presId="urn:microsoft.com/office/officeart/2005/8/layout/process5"/>
    <dgm:cxn modelId="{998678C6-5A80-45D3-A172-4A0BEBEA468E}" type="presParOf" srcId="{940377B9-1941-40C0-8A6B-36BE3B135F1D}" destId="{9F2AC92F-1610-4EA1-B9BD-2F410E9C912A}" srcOrd="18" destOrd="0" presId="urn:microsoft.com/office/officeart/2005/8/layout/process5"/>
    <dgm:cxn modelId="{3858E61A-6D66-442C-B38B-DBD1CE6C4BB3}" type="presParOf" srcId="{940377B9-1941-40C0-8A6B-36BE3B135F1D}" destId="{01ADFDCC-FBBF-4D0D-95C3-CA130D964D65}" srcOrd="19" destOrd="0" presId="urn:microsoft.com/office/officeart/2005/8/layout/process5"/>
    <dgm:cxn modelId="{DCCEDCCF-9F9D-4BDD-8A63-E57A8D60A62E}" type="presParOf" srcId="{01ADFDCC-FBBF-4D0D-95C3-CA130D964D65}" destId="{254EFBFB-5B34-4272-B5A3-C25AA595DE11}" srcOrd="0" destOrd="0" presId="urn:microsoft.com/office/officeart/2005/8/layout/process5"/>
    <dgm:cxn modelId="{03EA071E-9914-4599-B229-D9F17ED32243}" type="presParOf" srcId="{940377B9-1941-40C0-8A6B-36BE3B135F1D}" destId="{5A0ED7FE-E566-45B6-82F1-1DADEDEBC718}" srcOrd="20" destOrd="0" presId="urn:microsoft.com/office/officeart/2005/8/layout/process5"/>
    <dgm:cxn modelId="{86F6130F-4E07-4622-956D-A2729FE0C618}" type="presParOf" srcId="{940377B9-1941-40C0-8A6B-36BE3B135F1D}" destId="{1F7B11E2-7AAB-4678-9067-59FF9AD75D47}" srcOrd="21" destOrd="0" presId="urn:microsoft.com/office/officeart/2005/8/layout/process5"/>
    <dgm:cxn modelId="{197B3894-30BB-402D-AE55-57BA903D27BA}" type="presParOf" srcId="{1F7B11E2-7AAB-4678-9067-59FF9AD75D47}" destId="{ED6C5309-6F3F-4579-9666-75F3420210C8}" srcOrd="0" destOrd="0" presId="urn:microsoft.com/office/officeart/2005/8/layout/process5"/>
    <dgm:cxn modelId="{E7ABDB12-3096-49EF-B9B8-40E07990D5CA}" type="presParOf" srcId="{940377B9-1941-40C0-8A6B-36BE3B135F1D}" destId="{1712D68A-17E3-4E8D-8335-DC62B43F15D9}" srcOrd="2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C6DA2-6831-461A-9B72-41786C40A370}">
      <dsp:nvSpPr>
        <dsp:cNvPr id="0" name=""/>
        <dsp:cNvSpPr/>
      </dsp:nvSpPr>
      <dsp:spPr>
        <a:xfrm>
          <a:off x="791174" y="300287"/>
          <a:ext cx="2332021" cy="18983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3C699C-40B4-4FFA-87E9-E2670C3CFE8C}">
      <dsp:nvSpPr>
        <dsp:cNvPr id="0" name=""/>
        <dsp:cNvSpPr/>
      </dsp:nvSpPr>
      <dsp:spPr>
        <a:xfrm>
          <a:off x="360556" y="84978"/>
          <a:ext cx="2109319" cy="1265591"/>
        </a:xfrm>
        <a:prstGeom prst="roundRect">
          <a:avLst>
            <a:gd name="adj" fmla="val 10000"/>
          </a:avLst>
        </a:prstGeom>
        <a:solidFill>
          <a:srgbClr val="33CCC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1. Generate Ideas:</a:t>
          </a:r>
        </a:p>
        <a:p>
          <a:pPr marL="0" lvl="0" indent="0" algn="ctr" defTabSz="666750">
            <a:lnSpc>
              <a:spcPct val="90000"/>
            </a:lnSpc>
            <a:spcBef>
              <a:spcPct val="0"/>
            </a:spcBef>
            <a:spcAft>
              <a:spcPct val="35000"/>
            </a:spcAft>
            <a:buNone/>
          </a:pPr>
          <a:r>
            <a:rPr lang="en-GB" sz="1500" kern="1200" dirty="0"/>
            <a:t>Mind mapping, Visualisation, Product Research</a:t>
          </a:r>
        </a:p>
      </dsp:txBody>
      <dsp:txXfrm>
        <a:off x="397624" y="122046"/>
        <a:ext cx="2035183" cy="1191455"/>
      </dsp:txXfrm>
    </dsp:sp>
    <dsp:sp modelId="{360069B5-647E-434B-9591-8C380EAA6722}">
      <dsp:nvSpPr>
        <dsp:cNvPr id="0" name=""/>
        <dsp:cNvSpPr/>
      </dsp:nvSpPr>
      <dsp:spPr>
        <a:xfrm rot="21572395">
          <a:off x="3131910" y="290585"/>
          <a:ext cx="2416440" cy="18983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2965D8-EF01-4D91-A99B-600202CF72A5}">
      <dsp:nvSpPr>
        <dsp:cNvPr id="0" name=""/>
        <dsp:cNvSpPr/>
      </dsp:nvSpPr>
      <dsp:spPr>
        <a:xfrm>
          <a:off x="2701331" y="84978"/>
          <a:ext cx="2109319" cy="1265591"/>
        </a:xfrm>
        <a:prstGeom prst="roundRect">
          <a:avLst>
            <a:gd name="adj" fmla="val 10000"/>
          </a:avLst>
        </a:prstGeom>
        <a:solidFill>
          <a:srgbClr val="33CCC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2. Developing Ideas:</a:t>
          </a:r>
        </a:p>
        <a:p>
          <a:pPr marL="0" lvl="0" indent="0" algn="ctr" defTabSz="666750">
            <a:lnSpc>
              <a:spcPct val="90000"/>
            </a:lnSpc>
            <a:spcBef>
              <a:spcPct val="0"/>
            </a:spcBef>
            <a:spcAft>
              <a:spcPct val="35000"/>
            </a:spcAft>
            <a:buNone/>
          </a:pPr>
          <a:r>
            <a:rPr lang="en-GB" sz="1500" kern="1200" dirty="0"/>
            <a:t>Storylines, Synopsis, Visuals, Content Outline</a:t>
          </a:r>
        </a:p>
      </dsp:txBody>
      <dsp:txXfrm>
        <a:off x="2738399" y="122046"/>
        <a:ext cx="2035183" cy="1191455"/>
      </dsp:txXfrm>
    </dsp:sp>
    <dsp:sp modelId="{86224E67-B36B-43DE-8A51-07922E430429}">
      <dsp:nvSpPr>
        <dsp:cNvPr id="0" name=""/>
        <dsp:cNvSpPr/>
      </dsp:nvSpPr>
      <dsp:spPr>
        <a:xfrm rot="5346963">
          <a:off x="4809598" y="1031083"/>
          <a:ext cx="1500577" cy="18983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404EEB-C8D5-4C3E-B6C0-F8F911674B28}">
      <dsp:nvSpPr>
        <dsp:cNvPr id="0" name=""/>
        <dsp:cNvSpPr/>
      </dsp:nvSpPr>
      <dsp:spPr>
        <a:xfrm>
          <a:off x="5122071" y="61198"/>
          <a:ext cx="2109319" cy="1265591"/>
        </a:xfrm>
        <a:prstGeom prst="roundRect">
          <a:avLst>
            <a:gd name="adj" fmla="val 10000"/>
          </a:avLst>
        </a:prstGeom>
        <a:solidFill>
          <a:srgbClr val="33CCC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3. Practical Experimentation:</a:t>
          </a:r>
        </a:p>
        <a:p>
          <a:pPr marL="0" lvl="0" indent="0" algn="ctr" defTabSz="666750">
            <a:lnSpc>
              <a:spcPct val="90000"/>
            </a:lnSpc>
            <a:spcBef>
              <a:spcPct val="0"/>
            </a:spcBef>
            <a:spcAft>
              <a:spcPct val="35000"/>
            </a:spcAft>
            <a:buNone/>
          </a:pPr>
          <a:r>
            <a:rPr lang="en-GB" sz="1500" kern="1200" dirty="0"/>
            <a:t>Testing Images, Editing, Layouts, Writing Copy</a:t>
          </a:r>
        </a:p>
      </dsp:txBody>
      <dsp:txXfrm>
        <a:off x="5159139" y="98266"/>
        <a:ext cx="2035183" cy="1191455"/>
      </dsp:txXfrm>
    </dsp:sp>
    <dsp:sp modelId="{12773B7C-E74B-4695-BFB2-3D8224B7EFF5}">
      <dsp:nvSpPr>
        <dsp:cNvPr id="0" name=""/>
        <dsp:cNvSpPr/>
      </dsp:nvSpPr>
      <dsp:spPr>
        <a:xfrm rot="10770911">
          <a:off x="3228672" y="1795590"/>
          <a:ext cx="2347208" cy="18983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94BF7E-AC22-401E-84F7-7A8BEF687CAE}">
      <dsp:nvSpPr>
        <dsp:cNvPr id="0" name=""/>
        <dsp:cNvSpPr/>
      </dsp:nvSpPr>
      <dsp:spPr>
        <a:xfrm>
          <a:off x="5149597" y="1565974"/>
          <a:ext cx="2109319" cy="1265591"/>
        </a:xfrm>
        <a:prstGeom prst="roundRect">
          <a:avLst>
            <a:gd name="adj" fmla="val 10000"/>
          </a:avLst>
        </a:prstGeom>
        <a:solidFill>
          <a:srgbClr val="33CCC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6. </a:t>
          </a:r>
          <a:r>
            <a:rPr lang="en-GB" sz="1500" kern="1200" dirty="0"/>
            <a:t>Reviewing Ideas:</a:t>
          </a:r>
        </a:p>
        <a:p>
          <a:pPr marL="0" lvl="0" indent="0" algn="ctr" defTabSz="666750">
            <a:lnSpc>
              <a:spcPct val="90000"/>
            </a:lnSpc>
            <a:spcBef>
              <a:spcPct val="0"/>
            </a:spcBef>
            <a:spcAft>
              <a:spcPct val="35000"/>
            </a:spcAft>
            <a:buNone/>
          </a:pPr>
          <a:r>
            <a:rPr lang="en-GB" sz="1500" kern="1200" dirty="0"/>
            <a:t>Expand, Reject and Refine</a:t>
          </a:r>
        </a:p>
      </dsp:txBody>
      <dsp:txXfrm>
        <a:off x="5186665" y="1603042"/>
        <a:ext cx="2035183" cy="1191455"/>
      </dsp:txXfrm>
    </dsp:sp>
    <dsp:sp modelId="{1F0A9112-E9DD-4303-9953-A167114BBF3C}">
      <dsp:nvSpPr>
        <dsp:cNvPr id="0" name=""/>
        <dsp:cNvSpPr/>
      </dsp:nvSpPr>
      <dsp:spPr>
        <a:xfrm rot="10812688">
          <a:off x="786156" y="1801013"/>
          <a:ext cx="2442566" cy="18983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44D1CC-09D5-47EE-9746-5FE4AC94F97A}">
      <dsp:nvSpPr>
        <dsp:cNvPr id="0" name=""/>
        <dsp:cNvSpPr/>
      </dsp:nvSpPr>
      <dsp:spPr>
        <a:xfrm>
          <a:off x="2802473" y="1594589"/>
          <a:ext cx="2109319" cy="1265591"/>
        </a:xfrm>
        <a:prstGeom prst="roundRect">
          <a:avLst>
            <a:gd name="adj" fmla="val 10000"/>
          </a:avLst>
        </a:prstGeom>
        <a:solidFill>
          <a:srgbClr val="33CCC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5. Visualise Ideas:</a:t>
          </a:r>
        </a:p>
        <a:p>
          <a:pPr marL="0" lvl="0" indent="0" algn="ctr" defTabSz="666750">
            <a:lnSpc>
              <a:spcPct val="90000"/>
            </a:lnSpc>
            <a:spcBef>
              <a:spcPct val="0"/>
            </a:spcBef>
            <a:spcAft>
              <a:spcPct val="35000"/>
            </a:spcAft>
            <a:buNone/>
          </a:pPr>
          <a:r>
            <a:rPr lang="en-GB" sz="1500" kern="1200" dirty="0"/>
            <a:t>Mood Boards, Sketches, Page Mock-ups</a:t>
          </a:r>
        </a:p>
      </dsp:txBody>
      <dsp:txXfrm>
        <a:off x="2839541" y="1631657"/>
        <a:ext cx="2035183" cy="1191455"/>
      </dsp:txXfrm>
    </dsp:sp>
    <dsp:sp modelId="{486B47BE-CA00-4730-8347-16AD98A21316}">
      <dsp:nvSpPr>
        <dsp:cNvPr id="0" name=""/>
        <dsp:cNvSpPr/>
      </dsp:nvSpPr>
      <dsp:spPr>
        <a:xfrm>
          <a:off x="359923" y="1576820"/>
          <a:ext cx="2109319" cy="1265591"/>
        </a:xfrm>
        <a:prstGeom prst="roundRect">
          <a:avLst>
            <a:gd name="adj" fmla="val 10000"/>
          </a:avLst>
        </a:prstGeom>
        <a:solidFill>
          <a:srgbClr val="33CCC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6. Finalise Ideas:</a:t>
          </a:r>
        </a:p>
        <a:p>
          <a:pPr marL="0" lvl="0" indent="0" algn="ctr" defTabSz="666750">
            <a:lnSpc>
              <a:spcPct val="90000"/>
            </a:lnSpc>
            <a:spcBef>
              <a:spcPct val="0"/>
            </a:spcBef>
            <a:spcAft>
              <a:spcPct val="35000"/>
            </a:spcAft>
            <a:buNone/>
          </a:pPr>
          <a:r>
            <a:rPr lang="en-GB" sz="1500" kern="1200" dirty="0"/>
            <a:t>Review, Reject, Improve, Plan, Refine. </a:t>
          </a:r>
        </a:p>
      </dsp:txBody>
      <dsp:txXfrm>
        <a:off x="396991" y="1613888"/>
        <a:ext cx="2035183" cy="1191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13AC0-1ACD-4A5A-980D-3B192C36FCC7}">
      <dsp:nvSpPr>
        <dsp:cNvPr id="0" name=""/>
        <dsp:cNvSpPr/>
      </dsp:nvSpPr>
      <dsp:spPr>
        <a:xfrm>
          <a:off x="665473" y="681"/>
          <a:ext cx="1967070" cy="1180242"/>
        </a:xfrm>
        <a:prstGeom prst="roundRect">
          <a:avLst>
            <a:gd name="adj" fmla="val 10000"/>
          </a:avLst>
        </a:prstGeom>
        <a:solidFill>
          <a:srgbClr val="0080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1. Production Workflow:</a:t>
          </a:r>
        </a:p>
        <a:p>
          <a:pPr marL="0" lvl="0" indent="0" algn="ctr" defTabSz="533400">
            <a:lnSpc>
              <a:spcPct val="90000"/>
            </a:lnSpc>
            <a:spcBef>
              <a:spcPct val="0"/>
            </a:spcBef>
            <a:spcAft>
              <a:spcPct val="35000"/>
            </a:spcAft>
            <a:buNone/>
          </a:pPr>
          <a:r>
            <a:rPr lang="en-GB" sz="1200" kern="1200" dirty="0"/>
            <a:t>Ordering tasks. Setting deadlines and monitoring progress.</a:t>
          </a:r>
        </a:p>
      </dsp:txBody>
      <dsp:txXfrm>
        <a:off x="700041" y="35249"/>
        <a:ext cx="1897934" cy="1111106"/>
      </dsp:txXfrm>
    </dsp:sp>
    <dsp:sp modelId="{75A0D394-7F5B-4674-8DB5-5452890CAC6A}">
      <dsp:nvSpPr>
        <dsp:cNvPr id="0" name=""/>
        <dsp:cNvSpPr/>
      </dsp:nvSpPr>
      <dsp:spPr>
        <a:xfrm>
          <a:off x="2805646" y="346886"/>
          <a:ext cx="417018" cy="487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805646" y="444453"/>
        <a:ext cx="291913" cy="292699"/>
      </dsp:txXfrm>
    </dsp:sp>
    <dsp:sp modelId="{0E66F771-7837-4198-94A2-8E3BA823A527}">
      <dsp:nvSpPr>
        <dsp:cNvPr id="0" name=""/>
        <dsp:cNvSpPr/>
      </dsp:nvSpPr>
      <dsp:spPr>
        <a:xfrm>
          <a:off x="3419372" y="681"/>
          <a:ext cx="1967070" cy="1180242"/>
        </a:xfrm>
        <a:prstGeom prst="roundRect">
          <a:avLst>
            <a:gd name="adj" fmla="val 10000"/>
          </a:avLst>
        </a:prstGeom>
        <a:solidFill>
          <a:srgbClr val="0080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2. Write Copy:</a:t>
          </a:r>
        </a:p>
        <a:p>
          <a:pPr marL="0" lvl="0" indent="0" algn="ctr" defTabSz="533400">
            <a:lnSpc>
              <a:spcPct val="90000"/>
            </a:lnSpc>
            <a:spcBef>
              <a:spcPct val="0"/>
            </a:spcBef>
            <a:spcAft>
              <a:spcPct val="35000"/>
            </a:spcAft>
            <a:buNone/>
          </a:pPr>
          <a:r>
            <a:rPr lang="en-GB" sz="1200" kern="1200" dirty="0"/>
            <a:t>Plan and write your main copy for your products. </a:t>
          </a:r>
        </a:p>
      </dsp:txBody>
      <dsp:txXfrm>
        <a:off x="3453940" y="35249"/>
        <a:ext cx="1897934" cy="1111106"/>
      </dsp:txXfrm>
    </dsp:sp>
    <dsp:sp modelId="{A73ECA89-C048-49EC-967E-8084D5DB6D9F}">
      <dsp:nvSpPr>
        <dsp:cNvPr id="0" name=""/>
        <dsp:cNvSpPr/>
      </dsp:nvSpPr>
      <dsp:spPr>
        <a:xfrm>
          <a:off x="5559545" y="346886"/>
          <a:ext cx="417018" cy="487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5559545" y="444453"/>
        <a:ext cx="291913" cy="292699"/>
      </dsp:txXfrm>
    </dsp:sp>
    <dsp:sp modelId="{B2F1FA0C-D041-435D-800C-885E0CFDB9E2}">
      <dsp:nvSpPr>
        <dsp:cNvPr id="0" name=""/>
        <dsp:cNvSpPr/>
      </dsp:nvSpPr>
      <dsp:spPr>
        <a:xfrm>
          <a:off x="6173271" y="681"/>
          <a:ext cx="1967070" cy="1180242"/>
        </a:xfrm>
        <a:prstGeom prst="roundRect">
          <a:avLst>
            <a:gd name="adj" fmla="val 10000"/>
          </a:avLst>
        </a:prstGeom>
        <a:solidFill>
          <a:srgbClr val="0080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3. Audience Feedback:</a:t>
          </a:r>
        </a:p>
        <a:p>
          <a:pPr marL="0" lvl="0" indent="0" algn="ctr" defTabSz="533400">
            <a:lnSpc>
              <a:spcPct val="90000"/>
            </a:lnSpc>
            <a:spcBef>
              <a:spcPct val="0"/>
            </a:spcBef>
            <a:spcAft>
              <a:spcPct val="35000"/>
            </a:spcAft>
            <a:buNone/>
          </a:pPr>
          <a:r>
            <a:rPr lang="en-GB" sz="1200" kern="1200" dirty="0"/>
            <a:t>Ask for feedback on what you have written. </a:t>
          </a:r>
        </a:p>
      </dsp:txBody>
      <dsp:txXfrm>
        <a:off x="6207839" y="35249"/>
        <a:ext cx="1897934" cy="1111106"/>
      </dsp:txXfrm>
    </dsp:sp>
    <dsp:sp modelId="{2B464D30-4326-41F0-BB7C-2F92D2039BAB}">
      <dsp:nvSpPr>
        <dsp:cNvPr id="0" name=""/>
        <dsp:cNvSpPr/>
      </dsp:nvSpPr>
      <dsp:spPr>
        <a:xfrm>
          <a:off x="8313443" y="346886"/>
          <a:ext cx="417018" cy="487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8313443" y="444453"/>
        <a:ext cx="291913" cy="292699"/>
      </dsp:txXfrm>
    </dsp:sp>
    <dsp:sp modelId="{B8E6C3B7-1476-4E48-AF4E-4BC137DBE4F9}">
      <dsp:nvSpPr>
        <dsp:cNvPr id="0" name=""/>
        <dsp:cNvSpPr/>
      </dsp:nvSpPr>
      <dsp:spPr>
        <a:xfrm>
          <a:off x="8927169" y="681"/>
          <a:ext cx="1967070" cy="1180242"/>
        </a:xfrm>
        <a:prstGeom prst="roundRect">
          <a:avLst>
            <a:gd name="adj" fmla="val 10000"/>
          </a:avLst>
        </a:prstGeom>
        <a:solidFill>
          <a:srgbClr val="0080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4. Reviewing Copy:</a:t>
          </a:r>
        </a:p>
        <a:p>
          <a:pPr marL="0" lvl="0" indent="0" algn="ctr" defTabSz="533400">
            <a:lnSpc>
              <a:spcPct val="90000"/>
            </a:lnSpc>
            <a:spcBef>
              <a:spcPct val="0"/>
            </a:spcBef>
            <a:spcAft>
              <a:spcPct val="35000"/>
            </a:spcAft>
            <a:buNone/>
          </a:pPr>
          <a:r>
            <a:rPr lang="en-GB" sz="1200" kern="1200" dirty="0"/>
            <a:t>Act on feedback, review what you have written and expand on your copy. </a:t>
          </a:r>
        </a:p>
      </dsp:txBody>
      <dsp:txXfrm>
        <a:off x="8961737" y="35249"/>
        <a:ext cx="1897934" cy="1111106"/>
      </dsp:txXfrm>
    </dsp:sp>
    <dsp:sp modelId="{D2E29225-CE4D-4AE4-9CF2-89293B052AD6}">
      <dsp:nvSpPr>
        <dsp:cNvPr id="0" name=""/>
        <dsp:cNvSpPr/>
      </dsp:nvSpPr>
      <dsp:spPr>
        <a:xfrm rot="5400000">
          <a:off x="9702195" y="1318619"/>
          <a:ext cx="417018" cy="487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5400000">
        <a:off x="9764355" y="1354027"/>
        <a:ext cx="292699" cy="291913"/>
      </dsp:txXfrm>
    </dsp:sp>
    <dsp:sp modelId="{33AC5D45-B3D9-4349-A352-EAF57059F2CB}">
      <dsp:nvSpPr>
        <dsp:cNvPr id="0" name=""/>
        <dsp:cNvSpPr/>
      </dsp:nvSpPr>
      <dsp:spPr>
        <a:xfrm>
          <a:off x="8927169" y="1967752"/>
          <a:ext cx="1967070" cy="1180242"/>
        </a:xfrm>
        <a:prstGeom prst="roundRect">
          <a:avLst>
            <a:gd name="adj" fmla="val 10000"/>
          </a:avLst>
        </a:prstGeom>
        <a:solidFill>
          <a:srgbClr val="0080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5. Images:</a:t>
          </a:r>
        </a:p>
        <a:p>
          <a:pPr marL="0" lvl="0" indent="0" algn="ctr" defTabSz="533400">
            <a:lnSpc>
              <a:spcPct val="90000"/>
            </a:lnSpc>
            <a:spcBef>
              <a:spcPct val="0"/>
            </a:spcBef>
            <a:spcAft>
              <a:spcPct val="35000"/>
            </a:spcAft>
            <a:buNone/>
          </a:pPr>
          <a:r>
            <a:rPr lang="en-GB" sz="1200" kern="1200" dirty="0"/>
            <a:t>Plan and shoot all images for your work. Select the best images. </a:t>
          </a:r>
        </a:p>
      </dsp:txBody>
      <dsp:txXfrm>
        <a:off x="8961737" y="2002320"/>
        <a:ext cx="1897934" cy="1111106"/>
      </dsp:txXfrm>
    </dsp:sp>
    <dsp:sp modelId="{E3D0435D-FAE9-4C9C-B1CD-A8DBE7886E8C}">
      <dsp:nvSpPr>
        <dsp:cNvPr id="0" name=""/>
        <dsp:cNvSpPr/>
      </dsp:nvSpPr>
      <dsp:spPr>
        <a:xfrm rot="10800000">
          <a:off x="8337048" y="2313956"/>
          <a:ext cx="417018" cy="487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8462153" y="2411523"/>
        <a:ext cx="291913" cy="292699"/>
      </dsp:txXfrm>
    </dsp:sp>
    <dsp:sp modelId="{533D9BDE-3F9A-41EE-A973-A0ECC52DDAF5}">
      <dsp:nvSpPr>
        <dsp:cNvPr id="0" name=""/>
        <dsp:cNvSpPr/>
      </dsp:nvSpPr>
      <dsp:spPr>
        <a:xfrm>
          <a:off x="6173271" y="1967752"/>
          <a:ext cx="1967070" cy="1180242"/>
        </a:xfrm>
        <a:prstGeom prst="roundRect">
          <a:avLst>
            <a:gd name="adj" fmla="val 10000"/>
          </a:avLst>
        </a:prstGeom>
        <a:solidFill>
          <a:srgbClr val="0080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6. Practical Experimentation:</a:t>
          </a:r>
        </a:p>
        <a:p>
          <a:pPr marL="0" lvl="0" indent="0" algn="ctr" defTabSz="533400">
            <a:lnSpc>
              <a:spcPct val="90000"/>
            </a:lnSpc>
            <a:spcBef>
              <a:spcPct val="0"/>
            </a:spcBef>
            <a:spcAft>
              <a:spcPct val="35000"/>
            </a:spcAft>
            <a:buNone/>
          </a:pPr>
          <a:r>
            <a:rPr lang="en-GB" sz="1200" kern="1200" dirty="0"/>
            <a:t>Test edit images and make 2 digital mock-ups using your images and copy.</a:t>
          </a:r>
        </a:p>
      </dsp:txBody>
      <dsp:txXfrm>
        <a:off x="6207839" y="2002320"/>
        <a:ext cx="1897934" cy="1111106"/>
      </dsp:txXfrm>
    </dsp:sp>
    <dsp:sp modelId="{3BB90D83-9FA0-4CDA-A7A6-B2F7DE528D20}">
      <dsp:nvSpPr>
        <dsp:cNvPr id="0" name=""/>
        <dsp:cNvSpPr/>
      </dsp:nvSpPr>
      <dsp:spPr>
        <a:xfrm rot="10800000">
          <a:off x="5583149" y="2313956"/>
          <a:ext cx="417018" cy="487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5708254" y="2411523"/>
        <a:ext cx="291913" cy="292699"/>
      </dsp:txXfrm>
    </dsp:sp>
    <dsp:sp modelId="{C691045E-E73A-446B-A86A-3DF36FCE4778}">
      <dsp:nvSpPr>
        <dsp:cNvPr id="0" name=""/>
        <dsp:cNvSpPr/>
      </dsp:nvSpPr>
      <dsp:spPr>
        <a:xfrm>
          <a:off x="3419372" y="1967752"/>
          <a:ext cx="1967070" cy="1180242"/>
        </a:xfrm>
        <a:prstGeom prst="roundRect">
          <a:avLst>
            <a:gd name="adj" fmla="val 10000"/>
          </a:avLst>
        </a:prstGeom>
        <a:solidFill>
          <a:srgbClr val="0080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7. Review:</a:t>
          </a:r>
        </a:p>
        <a:p>
          <a:pPr marL="0" lvl="0" indent="0" algn="ctr" defTabSz="533400">
            <a:lnSpc>
              <a:spcPct val="90000"/>
            </a:lnSpc>
            <a:spcBef>
              <a:spcPct val="0"/>
            </a:spcBef>
            <a:spcAft>
              <a:spcPct val="35000"/>
            </a:spcAft>
            <a:buNone/>
          </a:pPr>
          <a:r>
            <a:rPr lang="en-GB" sz="1200" kern="1200" dirty="0"/>
            <a:t>Gain feedback on your products. Review, Expand, Reflect and Improve final idea. </a:t>
          </a:r>
        </a:p>
      </dsp:txBody>
      <dsp:txXfrm>
        <a:off x="3453940" y="2002320"/>
        <a:ext cx="1897934" cy="1111106"/>
      </dsp:txXfrm>
    </dsp:sp>
    <dsp:sp modelId="{6DC83003-F8C6-4F7E-8F7E-105D5BFB57E0}">
      <dsp:nvSpPr>
        <dsp:cNvPr id="0" name=""/>
        <dsp:cNvSpPr/>
      </dsp:nvSpPr>
      <dsp:spPr>
        <a:xfrm rot="10800000">
          <a:off x="2829251" y="2313956"/>
          <a:ext cx="417018" cy="487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2954356" y="2411523"/>
        <a:ext cx="291913" cy="292699"/>
      </dsp:txXfrm>
    </dsp:sp>
    <dsp:sp modelId="{E3924DA8-73EA-492A-88FA-B0D3E0271704}">
      <dsp:nvSpPr>
        <dsp:cNvPr id="0" name=""/>
        <dsp:cNvSpPr/>
      </dsp:nvSpPr>
      <dsp:spPr>
        <a:xfrm>
          <a:off x="665473" y="1967752"/>
          <a:ext cx="1967070" cy="1180242"/>
        </a:xfrm>
        <a:prstGeom prst="roundRect">
          <a:avLst>
            <a:gd name="adj" fmla="val 10000"/>
          </a:avLst>
        </a:prstGeom>
        <a:solidFill>
          <a:srgbClr val="0080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8. Final Images:</a:t>
          </a:r>
        </a:p>
        <a:p>
          <a:pPr marL="0" lvl="0" indent="0" algn="ctr" defTabSz="533400">
            <a:lnSpc>
              <a:spcPct val="90000"/>
            </a:lnSpc>
            <a:spcBef>
              <a:spcPct val="0"/>
            </a:spcBef>
            <a:spcAft>
              <a:spcPct val="35000"/>
            </a:spcAft>
            <a:buNone/>
          </a:pPr>
          <a:r>
            <a:rPr lang="en-GB" sz="1200" kern="1200" dirty="0"/>
            <a:t>Plan and shoot final images for your work. </a:t>
          </a:r>
        </a:p>
        <a:p>
          <a:pPr marL="0" lvl="0" indent="0" algn="ctr" defTabSz="533400">
            <a:lnSpc>
              <a:spcPct val="90000"/>
            </a:lnSpc>
            <a:spcBef>
              <a:spcPct val="0"/>
            </a:spcBef>
            <a:spcAft>
              <a:spcPct val="35000"/>
            </a:spcAft>
            <a:buNone/>
          </a:pPr>
          <a:r>
            <a:rPr lang="en-GB" sz="1200" kern="1200" dirty="0"/>
            <a:t>Select and review the best/worst.</a:t>
          </a:r>
        </a:p>
      </dsp:txBody>
      <dsp:txXfrm>
        <a:off x="700041" y="2002320"/>
        <a:ext cx="1897934" cy="1111106"/>
      </dsp:txXfrm>
    </dsp:sp>
    <dsp:sp modelId="{07F393C8-3175-4EE9-A09F-562D1154B629}">
      <dsp:nvSpPr>
        <dsp:cNvPr id="0" name=""/>
        <dsp:cNvSpPr/>
      </dsp:nvSpPr>
      <dsp:spPr>
        <a:xfrm rot="5400000">
          <a:off x="1440499" y="3285689"/>
          <a:ext cx="417018" cy="487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5400000">
        <a:off x="1502659" y="3321097"/>
        <a:ext cx="292699" cy="291913"/>
      </dsp:txXfrm>
    </dsp:sp>
    <dsp:sp modelId="{CE5FF2D0-0DAA-4F7D-906E-0745A2C1A317}">
      <dsp:nvSpPr>
        <dsp:cNvPr id="0" name=""/>
        <dsp:cNvSpPr/>
      </dsp:nvSpPr>
      <dsp:spPr>
        <a:xfrm>
          <a:off x="665473" y="3934822"/>
          <a:ext cx="1967070" cy="1180242"/>
        </a:xfrm>
        <a:prstGeom prst="roundRect">
          <a:avLst>
            <a:gd name="adj" fmla="val 10000"/>
          </a:avLst>
        </a:prstGeom>
        <a:solidFill>
          <a:srgbClr val="0080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9. Final Copy:</a:t>
          </a:r>
        </a:p>
        <a:p>
          <a:pPr marL="0" lvl="0" indent="0" algn="ctr" defTabSz="533400">
            <a:lnSpc>
              <a:spcPct val="90000"/>
            </a:lnSpc>
            <a:spcBef>
              <a:spcPct val="0"/>
            </a:spcBef>
            <a:spcAft>
              <a:spcPct val="35000"/>
            </a:spcAft>
            <a:buNone/>
          </a:pPr>
          <a:r>
            <a:rPr lang="en-GB" sz="1200" kern="1200" dirty="0"/>
            <a:t>Write your final article using feedback and review to help improve.  </a:t>
          </a:r>
        </a:p>
      </dsp:txBody>
      <dsp:txXfrm>
        <a:off x="700041" y="3969390"/>
        <a:ext cx="1897934" cy="1111106"/>
      </dsp:txXfrm>
    </dsp:sp>
    <dsp:sp modelId="{DF7AF723-00CB-4AE6-8E46-BD2EF2CF41FC}">
      <dsp:nvSpPr>
        <dsp:cNvPr id="0" name=""/>
        <dsp:cNvSpPr/>
      </dsp:nvSpPr>
      <dsp:spPr>
        <a:xfrm>
          <a:off x="2805646" y="4281027"/>
          <a:ext cx="417018" cy="487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805646" y="4378594"/>
        <a:ext cx="291913" cy="292699"/>
      </dsp:txXfrm>
    </dsp:sp>
    <dsp:sp modelId="{9F2AC92F-1610-4EA1-B9BD-2F410E9C912A}">
      <dsp:nvSpPr>
        <dsp:cNvPr id="0" name=""/>
        <dsp:cNvSpPr/>
      </dsp:nvSpPr>
      <dsp:spPr>
        <a:xfrm>
          <a:off x="3419372" y="3934822"/>
          <a:ext cx="1967070" cy="1180242"/>
        </a:xfrm>
        <a:prstGeom prst="roundRect">
          <a:avLst>
            <a:gd name="adj" fmla="val 10000"/>
          </a:avLst>
        </a:prstGeom>
        <a:solidFill>
          <a:srgbClr val="0080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10. Final Edit:</a:t>
          </a:r>
        </a:p>
        <a:p>
          <a:pPr marL="0" lvl="0" indent="0" algn="ctr" defTabSz="533400">
            <a:lnSpc>
              <a:spcPct val="90000"/>
            </a:lnSpc>
            <a:spcBef>
              <a:spcPct val="0"/>
            </a:spcBef>
            <a:spcAft>
              <a:spcPct val="35000"/>
            </a:spcAft>
            <a:buNone/>
          </a:pPr>
          <a:r>
            <a:rPr lang="en-GB" sz="1200" kern="1200" dirty="0"/>
            <a:t>Create your final edit whilst screenshotting and explaining the process you have taken. </a:t>
          </a:r>
        </a:p>
      </dsp:txBody>
      <dsp:txXfrm>
        <a:off x="3453940" y="3969390"/>
        <a:ext cx="1897934" cy="1111106"/>
      </dsp:txXfrm>
    </dsp:sp>
    <dsp:sp modelId="{01ADFDCC-FBBF-4D0D-95C3-CA130D964D65}">
      <dsp:nvSpPr>
        <dsp:cNvPr id="0" name=""/>
        <dsp:cNvSpPr/>
      </dsp:nvSpPr>
      <dsp:spPr>
        <a:xfrm>
          <a:off x="5559545" y="4281027"/>
          <a:ext cx="417018" cy="487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5559545" y="4378594"/>
        <a:ext cx="291913" cy="292699"/>
      </dsp:txXfrm>
    </dsp:sp>
    <dsp:sp modelId="{5A0ED7FE-E566-45B6-82F1-1DADEDEBC718}">
      <dsp:nvSpPr>
        <dsp:cNvPr id="0" name=""/>
        <dsp:cNvSpPr/>
      </dsp:nvSpPr>
      <dsp:spPr>
        <a:xfrm>
          <a:off x="6173271" y="3934822"/>
          <a:ext cx="1967070" cy="1180242"/>
        </a:xfrm>
        <a:prstGeom prst="roundRect">
          <a:avLst>
            <a:gd name="adj" fmla="val 10000"/>
          </a:avLst>
        </a:prstGeom>
        <a:solidFill>
          <a:srgbClr val="0080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11. Final Feedback:</a:t>
          </a:r>
        </a:p>
        <a:p>
          <a:pPr marL="0" lvl="0" indent="0" algn="ctr" defTabSz="533400">
            <a:lnSpc>
              <a:spcPct val="90000"/>
            </a:lnSpc>
            <a:spcBef>
              <a:spcPct val="0"/>
            </a:spcBef>
            <a:spcAft>
              <a:spcPct val="35000"/>
            </a:spcAft>
            <a:buNone/>
          </a:pPr>
          <a:r>
            <a:rPr lang="en-GB" sz="1200" kern="1200" dirty="0"/>
            <a:t>Ask your audiences a final time to give feedback on your final product. </a:t>
          </a:r>
        </a:p>
      </dsp:txBody>
      <dsp:txXfrm>
        <a:off x="6207839" y="3969390"/>
        <a:ext cx="1897934" cy="1111106"/>
      </dsp:txXfrm>
    </dsp:sp>
    <dsp:sp modelId="{1F7B11E2-7AAB-4678-9067-59FF9AD75D47}">
      <dsp:nvSpPr>
        <dsp:cNvPr id="0" name=""/>
        <dsp:cNvSpPr/>
      </dsp:nvSpPr>
      <dsp:spPr>
        <a:xfrm>
          <a:off x="8313443" y="4281027"/>
          <a:ext cx="417018" cy="487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8313443" y="4378594"/>
        <a:ext cx="291913" cy="292699"/>
      </dsp:txXfrm>
    </dsp:sp>
    <dsp:sp modelId="{1712D68A-17E3-4E8D-8335-DC62B43F15D9}">
      <dsp:nvSpPr>
        <dsp:cNvPr id="0" name=""/>
        <dsp:cNvSpPr/>
      </dsp:nvSpPr>
      <dsp:spPr>
        <a:xfrm>
          <a:off x="8927169" y="3934822"/>
          <a:ext cx="1967070" cy="1180242"/>
        </a:xfrm>
        <a:prstGeom prst="roundRect">
          <a:avLst>
            <a:gd name="adj" fmla="val 10000"/>
          </a:avLst>
        </a:prstGeom>
        <a:solidFill>
          <a:srgbClr val="00808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12. Final Review:</a:t>
          </a:r>
        </a:p>
        <a:p>
          <a:pPr marL="0" lvl="0" indent="0" algn="ctr" defTabSz="533400">
            <a:lnSpc>
              <a:spcPct val="90000"/>
            </a:lnSpc>
            <a:spcBef>
              <a:spcPct val="0"/>
            </a:spcBef>
            <a:spcAft>
              <a:spcPct val="35000"/>
            </a:spcAft>
            <a:buNone/>
          </a:pPr>
          <a:r>
            <a:rPr lang="en-GB" sz="1200" kern="1200" dirty="0"/>
            <a:t>Evaluate your final products. What works, what doesn’t? How impactful is it?</a:t>
          </a:r>
        </a:p>
      </dsp:txBody>
      <dsp:txXfrm>
        <a:off x="8961737" y="3969390"/>
        <a:ext cx="1897934" cy="111110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02ED1BA5-5C4B-480A-85BB-68BF424721AD}" type="datetimeFigureOut">
              <a:rPr lang="en-GB" smtClean="0"/>
              <a:t>25/10/2024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B8CEDC9D-20AE-448D-A8F2-E63530651D92}" type="slidenum">
              <a:rPr lang="en-GB" smtClean="0"/>
              <a:t>‹#›</a:t>
            </a:fld>
            <a:endParaRPr lang="en-GB"/>
          </a:p>
        </p:txBody>
      </p:sp>
    </p:spTree>
    <p:extLst>
      <p:ext uri="{BB962C8B-B14F-4D97-AF65-F5344CB8AC3E}">
        <p14:creationId xmlns:p14="http://schemas.microsoft.com/office/powerpoint/2010/main" val="265308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a:spLocks noGrp="1" noRot="1" noChangeAspect="1"/>
          </p:cNvSpPr>
          <p:nvPr>
            <p:ph type="sldImg" idx="2"/>
          </p:nvPr>
        </p:nvSpPr>
        <p:spPr>
          <a:xfrm>
            <a:off x="-119063" y="1460500"/>
            <a:ext cx="6997701" cy="39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9:notes"/>
          <p:cNvSpPr txBox="1">
            <a:spLocks noGrp="1"/>
          </p:cNvSpPr>
          <p:nvPr>
            <p:ph type="body" idx="1"/>
          </p:nvPr>
        </p:nvSpPr>
        <p:spPr>
          <a:xfrm>
            <a:off x="675993" y="5615474"/>
            <a:ext cx="5407943" cy="45944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https://quizlet.com/gb/217971345/gcse-media-studies-camera-techniques-flash-cards/</a:t>
            </a:r>
            <a:endParaRPr/>
          </a:p>
        </p:txBody>
      </p:sp>
      <p:sp>
        <p:nvSpPr>
          <p:cNvPr id="350" name="Google Shape;350;p19:notes"/>
          <p:cNvSpPr txBox="1">
            <a:spLocks noGrp="1"/>
          </p:cNvSpPr>
          <p:nvPr>
            <p:ph type="sldNum" idx="12"/>
          </p:nvPr>
        </p:nvSpPr>
        <p:spPr>
          <a:xfrm>
            <a:off x="3829062" y="11083066"/>
            <a:ext cx="2929303" cy="58545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426585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33FA-0B8C-6569-EC7D-4C3983B23697}"/>
              </a:ext>
            </a:extLst>
          </p:cNvPr>
          <p:cNvSpPr>
            <a:spLocks noGrp="1"/>
          </p:cNvSpPr>
          <p:nvPr>
            <p:ph type="ctrTitle"/>
          </p:nvPr>
        </p:nvSpPr>
        <p:spPr>
          <a:xfrm>
            <a:off x="0" y="1219200"/>
            <a:ext cx="12192000" cy="1838325"/>
          </a:xfrm>
          <a:solidFill>
            <a:srgbClr val="008080"/>
          </a:solidFill>
        </p:spPr>
        <p:txBody>
          <a:bodyPr anchor="ctr"/>
          <a:lstStyle>
            <a:lvl1pPr algn="ctr">
              <a:defRPr sz="6000"/>
            </a:lvl1pPr>
          </a:lstStyle>
          <a:p>
            <a:r>
              <a:rPr lang="en-GB" dirty="0"/>
              <a:t>Click to edit Master title style</a:t>
            </a:r>
          </a:p>
        </p:txBody>
      </p:sp>
      <p:sp>
        <p:nvSpPr>
          <p:cNvPr id="3" name="Subtitle 2">
            <a:extLst>
              <a:ext uri="{FF2B5EF4-FFF2-40B4-BE49-F238E27FC236}">
                <a16:creationId xmlns:a16="http://schemas.microsoft.com/office/drawing/2014/main" id="{52D07A66-030B-EF63-2A55-487D9FABB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3E2F763-1354-21F4-7BBF-0FC406F40C96}"/>
              </a:ext>
            </a:extLst>
          </p:cNvPr>
          <p:cNvSpPr>
            <a:spLocks noGrp="1"/>
          </p:cNvSpPr>
          <p:nvPr>
            <p:ph type="dt" sz="half" idx="10"/>
          </p:nvPr>
        </p:nvSpPr>
        <p:spPr/>
        <p:txBody>
          <a:bodyPr/>
          <a:lstStyle/>
          <a:p>
            <a:fld id="{C1316DCC-767F-44FD-B303-8B80B54049B1}" type="datetime1">
              <a:rPr lang="en-GB" smtClean="0"/>
              <a:t>25/10/2024</a:t>
            </a:fld>
            <a:endParaRPr lang="en-GB"/>
          </a:p>
        </p:txBody>
      </p:sp>
      <p:sp>
        <p:nvSpPr>
          <p:cNvPr id="5" name="Footer Placeholder 4">
            <a:extLst>
              <a:ext uri="{FF2B5EF4-FFF2-40B4-BE49-F238E27FC236}">
                <a16:creationId xmlns:a16="http://schemas.microsoft.com/office/drawing/2014/main" id="{1C3C03BA-4808-2C92-0C58-3798F189EF95}"/>
              </a:ext>
            </a:extLst>
          </p:cNvPr>
          <p:cNvSpPr>
            <a:spLocks noGrp="1"/>
          </p:cNvSpPr>
          <p:nvPr>
            <p:ph type="ftr" sz="quarter" idx="11"/>
          </p:nvPr>
        </p:nvSpPr>
        <p:spPr/>
        <p:txBody>
          <a:bodyPr/>
          <a:lstStyle/>
          <a:p>
            <a:r>
              <a:rPr lang="en-GB" dirty="0"/>
              <a:t>Component 2: Developing Digital Media Production Skills</a:t>
            </a:r>
          </a:p>
        </p:txBody>
      </p:sp>
      <p:sp>
        <p:nvSpPr>
          <p:cNvPr id="6" name="Slide Number Placeholder 5">
            <a:extLst>
              <a:ext uri="{FF2B5EF4-FFF2-40B4-BE49-F238E27FC236}">
                <a16:creationId xmlns:a16="http://schemas.microsoft.com/office/drawing/2014/main" id="{2D2DCE31-BF47-0176-B3CD-E036C92386C3}"/>
              </a:ext>
            </a:extLst>
          </p:cNvPr>
          <p:cNvSpPr>
            <a:spLocks noGrp="1"/>
          </p:cNvSpPr>
          <p:nvPr>
            <p:ph type="sldNum" sz="quarter" idx="12"/>
          </p:nvPr>
        </p:nvSpPr>
        <p:spPr/>
        <p:txBody>
          <a:bodyPr/>
          <a:lstStyle/>
          <a:p>
            <a:fld id="{9C8B04E8-02BC-41D7-8D33-AA2355D7C806}" type="slidenum">
              <a:rPr lang="en-GB" smtClean="0"/>
              <a:t>‹#›</a:t>
            </a:fld>
            <a:endParaRPr lang="en-GB" dirty="0"/>
          </a:p>
        </p:txBody>
      </p:sp>
    </p:spTree>
    <p:extLst>
      <p:ext uri="{BB962C8B-B14F-4D97-AF65-F5344CB8AC3E}">
        <p14:creationId xmlns:p14="http://schemas.microsoft.com/office/powerpoint/2010/main" val="2678484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49C1-A376-3899-95FD-A0363FBD7B6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13EE9D3-36D5-EFF1-191B-27140C5986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8D0CA8-D2CE-6244-9348-BE4E8ECA53D1}"/>
              </a:ext>
            </a:extLst>
          </p:cNvPr>
          <p:cNvSpPr>
            <a:spLocks noGrp="1"/>
          </p:cNvSpPr>
          <p:nvPr>
            <p:ph type="dt" sz="half" idx="10"/>
          </p:nvPr>
        </p:nvSpPr>
        <p:spPr/>
        <p:txBody>
          <a:bodyPr/>
          <a:lstStyle/>
          <a:p>
            <a:fld id="{1962ACD0-3500-4769-9932-1BC82C7C9585}" type="datetime1">
              <a:rPr lang="en-GB" smtClean="0"/>
              <a:t>25/10/2024</a:t>
            </a:fld>
            <a:endParaRPr lang="en-GB"/>
          </a:p>
        </p:txBody>
      </p:sp>
      <p:sp>
        <p:nvSpPr>
          <p:cNvPr id="5" name="Footer Placeholder 4">
            <a:extLst>
              <a:ext uri="{FF2B5EF4-FFF2-40B4-BE49-F238E27FC236}">
                <a16:creationId xmlns:a16="http://schemas.microsoft.com/office/drawing/2014/main" id="{17EACE26-BD67-6917-84CF-579363F6B135}"/>
              </a:ext>
            </a:extLst>
          </p:cNvPr>
          <p:cNvSpPr>
            <a:spLocks noGrp="1"/>
          </p:cNvSpPr>
          <p:nvPr>
            <p:ph type="ftr" sz="quarter" idx="11"/>
          </p:nvPr>
        </p:nvSpPr>
        <p:spPr/>
        <p:txBody>
          <a:bodyPr/>
          <a:lstStyle/>
          <a:p>
            <a:r>
              <a:rPr lang="en-GB"/>
              <a:t>Component 2: Developing Digital Media Production Skills</a:t>
            </a:r>
          </a:p>
        </p:txBody>
      </p:sp>
      <p:sp>
        <p:nvSpPr>
          <p:cNvPr id="6" name="Slide Number Placeholder 5">
            <a:extLst>
              <a:ext uri="{FF2B5EF4-FFF2-40B4-BE49-F238E27FC236}">
                <a16:creationId xmlns:a16="http://schemas.microsoft.com/office/drawing/2014/main" id="{67D604F4-1A8F-0F2B-229E-46EE84263829}"/>
              </a:ext>
            </a:extLst>
          </p:cNvPr>
          <p:cNvSpPr>
            <a:spLocks noGrp="1"/>
          </p:cNvSpPr>
          <p:nvPr>
            <p:ph type="sldNum" sz="quarter" idx="12"/>
          </p:nvPr>
        </p:nvSpPr>
        <p:spPr/>
        <p:txBody>
          <a:bodyPr/>
          <a:lstStyle/>
          <a:p>
            <a:fld id="{9C8B04E8-02BC-41D7-8D33-AA2355D7C806}" type="slidenum">
              <a:rPr lang="en-GB" smtClean="0"/>
              <a:t>‹#›</a:t>
            </a:fld>
            <a:endParaRPr lang="en-GB"/>
          </a:p>
        </p:txBody>
      </p:sp>
    </p:spTree>
    <p:extLst>
      <p:ext uri="{BB962C8B-B14F-4D97-AF65-F5344CB8AC3E}">
        <p14:creationId xmlns:p14="http://schemas.microsoft.com/office/powerpoint/2010/main" val="3421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BED9E7-3ABA-3FA1-B1E9-824659A6C20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377497D-AABA-53CF-645B-06789428E54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DE9ECF3-5840-CD99-8340-1595D7CBEBC5}"/>
              </a:ext>
            </a:extLst>
          </p:cNvPr>
          <p:cNvSpPr>
            <a:spLocks noGrp="1"/>
          </p:cNvSpPr>
          <p:nvPr>
            <p:ph type="dt" sz="half" idx="10"/>
          </p:nvPr>
        </p:nvSpPr>
        <p:spPr/>
        <p:txBody>
          <a:bodyPr/>
          <a:lstStyle/>
          <a:p>
            <a:fld id="{F67A0C32-BF4C-4892-891D-A181D68BD0F3}" type="datetime1">
              <a:rPr lang="en-GB" smtClean="0"/>
              <a:t>25/10/2024</a:t>
            </a:fld>
            <a:endParaRPr lang="en-GB"/>
          </a:p>
        </p:txBody>
      </p:sp>
      <p:sp>
        <p:nvSpPr>
          <p:cNvPr id="5" name="Footer Placeholder 4">
            <a:extLst>
              <a:ext uri="{FF2B5EF4-FFF2-40B4-BE49-F238E27FC236}">
                <a16:creationId xmlns:a16="http://schemas.microsoft.com/office/drawing/2014/main" id="{FDAE0BC2-01B9-8615-0992-A8B4C39FABF4}"/>
              </a:ext>
            </a:extLst>
          </p:cNvPr>
          <p:cNvSpPr>
            <a:spLocks noGrp="1"/>
          </p:cNvSpPr>
          <p:nvPr>
            <p:ph type="ftr" sz="quarter" idx="11"/>
          </p:nvPr>
        </p:nvSpPr>
        <p:spPr/>
        <p:txBody>
          <a:bodyPr/>
          <a:lstStyle/>
          <a:p>
            <a:r>
              <a:rPr lang="en-GB"/>
              <a:t>Component 2: Developing Digital Media Production Skills</a:t>
            </a:r>
          </a:p>
        </p:txBody>
      </p:sp>
      <p:sp>
        <p:nvSpPr>
          <p:cNvPr id="6" name="Slide Number Placeholder 5">
            <a:extLst>
              <a:ext uri="{FF2B5EF4-FFF2-40B4-BE49-F238E27FC236}">
                <a16:creationId xmlns:a16="http://schemas.microsoft.com/office/drawing/2014/main" id="{BD7C85BA-583E-ECA4-F3C0-C60BED839060}"/>
              </a:ext>
            </a:extLst>
          </p:cNvPr>
          <p:cNvSpPr>
            <a:spLocks noGrp="1"/>
          </p:cNvSpPr>
          <p:nvPr>
            <p:ph type="sldNum" sz="quarter" idx="12"/>
          </p:nvPr>
        </p:nvSpPr>
        <p:spPr/>
        <p:txBody>
          <a:bodyPr/>
          <a:lstStyle/>
          <a:p>
            <a:fld id="{9C8B04E8-02BC-41D7-8D33-AA2355D7C806}" type="slidenum">
              <a:rPr lang="en-GB" smtClean="0"/>
              <a:t>‹#›</a:t>
            </a:fld>
            <a:endParaRPr lang="en-GB"/>
          </a:p>
        </p:txBody>
      </p:sp>
    </p:spTree>
    <p:extLst>
      <p:ext uri="{BB962C8B-B14F-4D97-AF65-F5344CB8AC3E}">
        <p14:creationId xmlns:p14="http://schemas.microsoft.com/office/powerpoint/2010/main" val="18082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A02C-8D61-E321-6C43-9370E7F2349E}"/>
              </a:ext>
            </a:extLst>
          </p:cNvPr>
          <p:cNvSpPr>
            <a:spLocks noGrp="1"/>
          </p:cNvSpPr>
          <p:nvPr>
            <p:ph type="title"/>
          </p:nvPr>
        </p:nvSpPr>
        <p:spPr>
          <a:xfrm>
            <a:off x="-2771" y="168002"/>
            <a:ext cx="12192000" cy="4987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2A9CFB84-E7D1-0EEC-42EE-BF4FDE2EAC1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72822B-B8D5-3E01-BD06-6C339F3D6139}"/>
              </a:ext>
            </a:extLst>
          </p:cNvPr>
          <p:cNvSpPr>
            <a:spLocks noGrp="1"/>
          </p:cNvSpPr>
          <p:nvPr>
            <p:ph type="dt" sz="half" idx="10"/>
          </p:nvPr>
        </p:nvSpPr>
        <p:spPr/>
        <p:txBody>
          <a:bodyPr/>
          <a:lstStyle/>
          <a:p>
            <a:fld id="{25E14E76-9321-412F-B644-536186E358A8}" type="datetime1">
              <a:rPr lang="en-GB" smtClean="0"/>
              <a:t>25/10/2024</a:t>
            </a:fld>
            <a:endParaRPr lang="en-GB"/>
          </a:p>
        </p:txBody>
      </p:sp>
      <p:sp>
        <p:nvSpPr>
          <p:cNvPr id="5" name="Footer Placeholder 4">
            <a:extLst>
              <a:ext uri="{FF2B5EF4-FFF2-40B4-BE49-F238E27FC236}">
                <a16:creationId xmlns:a16="http://schemas.microsoft.com/office/drawing/2014/main" id="{517BDD5B-6CC4-C7D2-6821-87D2811D7F44}"/>
              </a:ext>
            </a:extLst>
          </p:cNvPr>
          <p:cNvSpPr>
            <a:spLocks noGrp="1"/>
          </p:cNvSpPr>
          <p:nvPr>
            <p:ph type="ftr" sz="quarter" idx="11"/>
          </p:nvPr>
        </p:nvSpPr>
        <p:spPr/>
        <p:txBody>
          <a:bodyPr/>
          <a:lstStyle/>
          <a:p>
            <a:r>
              <a:rPr lang="en-GB"/>
              <a:t>Component 2: Developing Digital Media Production Skills</a:t>
            </a:r>
          </a:p>
        </p:txBody>
      </p:sp>
      <p:sp>
        <p:nvSpPr>
          <p:cNvPr id="6" name="Slide Number Placeholder 5">
            <a:extLst>
              <a:ext uri="{FF2B5EF4-FFF2-40B4-BE49-F238E27FC236}">
                <a16:creationId xmlns:a16="http://schemas.microsoft.com/office/drawing/2014/main" id="{FDA3DE70-2DA8-74A3-5B69-153CC93EE73A}"/>
              </a:ext>
            </a:extLst>
          </p:cNvPr>
          <p:cNvSpPr>
            <a:spLocks noGrp="1"/>
          </p:cNvSpPr>
          <p:nvPr>
            <p:ph type="sldNum" sz="quarter" idx="12"/>
          </p:nvPr>
        </p:nvSpPr>
        <p:spPr/>
        <p:txBody>
          <a:bodyPr/>
          <a:lstStyle/>
          <a:p>
            <a:fld id="{9C8B04E8-02BC-41D7-8D33-AA2355D7C806}" type="slidenum">
              <a:rPr lang="en-GB" smtClean="0"/>
              <a:t>‹#›</a:t>
            </a:fld>
            <a:endParaRPr lang="en-GB"/>
          </a:p>
        </p:txBody>
      </p:sp>
    </p:spTree>
    <p:extLst>
      <p:ext uri="{BB962C8B-B14F-4D97-AF65-F5344CB8AC3E}">
        <p14:creationId xmlns:p14="http://schemas.microsoft.com/office/powerpoint/2010/main" val="167393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66E7-904A-072B-D96B-9894A322DB6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1AD5FEB-34D3-BB22-B30E-8AF7E0251E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8143114-EC7E-37A8-E234-A609FD727FAD}"/>
              </a:ext>
            </a:extLst>
          </p:cNvPr>
          <p:cNvSpPr>
            <a:spLocks noGrp="1"/>
          </p:cNvSpPr>
          <p:nvPr>
            <p:ph type="dt" sz="half" idx="10"/>
          </p:nvPr>
        </p:nvSpPr>
        <p:spPr/>
        <p:txBody>
          <a:bodyPr/>
          <a:lstStyle/>
          <a:p>
            <a:fld id="{D16FC713-CCE2-4E5E-AD4F-A08B1C0F2C89}" type="datetime1">
              <a:rPr lang="en-GB" smtClean="0"/>
              <a:t>25/10/2024</a:t>
            </a:fld>
            <a:endParaRPr lang="en-GB"/>
          </a:p>
        </p:txBody>
      </p:sp>
      <p:sp>
        <p:nvSpPr>
          <p:cNvPr id="5" name="Footer Placeholder 4">
            <a:extLst>
              <a:ext uri="{FF2B5EF4-FFF2-40B4-BE49-F238E27FC236}">
                <a16:creationId xmlns:a16="http://schemas.microsoft.com/office/drawing/2014/main" id="{4EA8E466-F9C7-10B3-1AFB-977261C3D2D0}"/>
              </a:ext>
            </a:extLst>
          </p:cNvPr>
          <p:cNvSpPr>
            <a:spLocks noGrp="1"/>
          </p:cNvSpPr>
          <p:nvPr>
            <p:ph type="ftr" sz="quarter" idx="11"/>
          </p:nvPr>
        </p:nvSpPr>
        <p:spPr/>
        <p:txBody>
          <a:bodyPr/>
          <a:lstStyle/>
          <a:p>
            <a:r>
              <a:rPr lang="en-GB"/>
              <a:t>Component 2: Developing Digital Media Production Skills</a:t>
            </a:r>
          </a:p>
        </p:txBody>
      </p:sp>
      <p:sp>
        <p:nvSpPr>
          <p:cNvPr id="6" name="Slide Number Placeholder 5">
            <a:extLst>
              <a:ext uri="{FF2B5EF4-FFF2-40B4-BE49-F238E27FC236}">
                <a16:creationId xmlns:a16="http://schemas.microsoft.com/office/drawing/2014/main" id="{AA6BFCE0-15CC-43DD-CBF4-57A3E63A9E5F}"/>
              </a:ext>
            </a:extLst>
          </p:cNvPr>
          <p:cNvSpPr>
            <a:spLocks noGrp="1"/>
          </p:cNvSpPr>
          <p:nvPr>
            <p:ph type="sldNum" sz="quarter" idx="12"/>
          </p:nvPr>
        </p:nvSpPr>
        <p:spPr/>
        <p:txBody>
          <a:bodyPr/>
          <a:lstStyle/>
          <a:p>
            <a:fld id="{9C8B04E8-02BC-41D7-8D33-AA2355D7C806}" type="slidenum">
              <a:rPr lang="en-GB" smtClean="0"/>
              <a:t>‹#›</a:t>
            </a:fld>
            <a:endParaRPr lang="en-GB"/>
          </a:p>
        </p:txBody>
      </p:sp>
    </p:spTree>
    <p:extLst>
      <p:ext uri="{BB962C8B-B14F-4D97-AF65-F5344CB8AC3E}">
        <p14:creationId xmlns:p14="http://schemas.microsoft.com/office/powerpoint/2010/main" val="191637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42D0-ACF6-297F-6C04-7F5B1AFCCB3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CCB91F3-A4EE-E514-7F38-F88E491619F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53EA682-CE70-94B8-6F04-5D57345CA1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C34D69A-0496-69F3-32B6-F517D557052E}"/>
              </a:ext>
            </a:extLst>
          </p:cNvPr>
          <p:cNvSpPr>
            <a:spLocks noGrp="1"/>
          </p:cNvSpPr>
          <p:nvPr>
            <p:ph type="dt" sz="half" idx="10"/>
          </p:nvPr>
        </p:nvSpPr>
        <p:spPr/>
        <p:txBody>
          <a:bodyPr/>
          <a:lstStyle/>
          <a:p>
            <a:fld id="{F56EEB5E-8ACB-4841-8D0B-C17C3D133478}" type="datetime1">
              <a:rPr lang="en-GB" smtClean="0"/>
              <a:t>25/10/2024</a:t>
            </a:fld>
            <a:endParaRPr lang="en-GB"/>
          </a:p>
        </p:txBody>
      </p:sp>
      <p:sp>
        <p:nvSpPr>
          <p:cNvPr id="6" name="Footer Placeholder 5">
            <a:extLst>
              <a:ext uri="{FF2B5EF4-FFF2-40B4-BE49-F238E27FC236}">
                <a16:creationId xmlns:a16="http://schemas.microsoft.com/office/drawing/2014/main" id="{E4D94849-3CD3-2836-12A9-464C14771A03}"/>
              </a:ext>
            </a:extLst>
          </p:cNvPr>
          <p:cNvSpPr>
            <a:spLocks noGrp="1"/>
          </p:cNvSpPr>
          <p:nvPr>
            <p:ph type="ftr" sz="quarter" idx="11"/>
          </p:nvPr>
        </p:nvSpPr>
        <p:spPr/>
        <p:txBody>
          <a:bodyPr/>
          <a:lstStyle/>
          <a:p>
            <a:r>
              <a:rPr lang="en-GB"/>
              <a:t>Component 2: Developing Digital Media Production Skills</a:t>
            </a:r>
          </a:p>
        </p:txBody>
      </p:sp>
      <p:sp>
        <p:nvSpPr>
          <p:cNvPr id="7" name="Slide Number Placeholder 6">
            <a:extLst>
              <a:ext uri="{FF2B5EF4-FFF2-40B4-BE49-F238E27FC236}">
                <a16:creationId xmlns:a16="http://schemas.microsoft.com/office/drawing/2014/main" id="{8AA23263-7924-D167-0A4D-0E85094CEC8F}"/>
              </a:ext>
            </a:extLst>
          </p:cNvPr>
          <p:cNvSpPr>
            <a:spLocks noGrp="1"/>
          </p:cNvSpPr>
          <p:nvPr>
            <p:ph type="sldNum" sz="quarter" idx="12"/>
          </p:nvPr>
        </p:nvSpPr>
        <p:spPr/>
        <p:txBody>
          <a:bodyPr/>
          <a:lstStyle/>
          <a:p>
            <a:fld id="{9C8B04E8-02BC-41D7-8D33-AA2355D7C806}" type="slidenum">
              <a:rPr lang="en-GB" smtClean="0"/>
              <a:t>‹#›</a:t>
            </a:fld>
            <a:endParaRPr lang="en-GB"/>
          </a:p>
        </p:txBody>
      </p:sp>
    </p:spTree>
    <p:extLst>
      <p:ext uri="{BB962C8B-B14F-4D97-AF65-F5344CB8AC3E}">
        <p14:creationId xmlns:p14="http://schemas.microsoft.com/office/powerpoint/2010/main" val="115751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A0FF-A932-7AED-D503-6062ACE6742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8C5A034-AD85-37EF-D450-8BEBF105DD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A30012-D3F6-ACC5-9F7E-265D55F3033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78DEAFC-48DA-9E5E-6BCC-2EA91C7C9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B6A1DF3-45BF-559A-0CBF-A47C88C5D91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612A86D-CCA6-B72B-081A-DD48518A0292}"/>
              </a:ext>
            </a:extLst>
          </p:cNvPr>
          <p:cNvSpPr>
            <a:spLocks noGrp="1"/>
          </p:cNvSpPr>
          <p:nvPr>
            <p:ph type="dt" sz="half" idx="10"/>
          </p:nvPr>
        </p:nvSpPr>
        <p:spPr/>
        <p:txBody>
          <a:bodyPr/>
          <a:lstStyle/>
          <a:p>
            <a:fld id="{C330A9E8-2A4B-43BF-81B5-B753A62B5C6B}" type="datetime1">
              <a:rPr lang="en-GB" smtClean="0"/>
              <a:t>25/10/2024</a:t>
            </a:fld>
            <a:endParaRPr lang="en-GB"/>
          </a:p>
        </p:txBody>
      </p:sp>
      <p:sp>
        <p:nvSpPr>
          <p:cNvPr id="8" name="Footer Placeholder 7">
            <a:extLst>
              <a:ext uri="{FF2B5EF4-FFF2-40B4-BE49-F238E27FC236}">
                <a16:creationId xmlns:a16="http://schemas.microsoft.com/office/drawing/2014/main" id="{32D80962-51EE-5FEB-BED4-1981C5E40196}"/>
              </a:ext>
            </a:extLst>
          </p:cNvPr>
          <p:cNvSpPr>
            <a:spLocks noGrp="1"/>
          </p:cNvSpPr>
          <p:nvPr>
            <p:ph type="ftr" sz="quarter" idx="11"/>
          </p:nvPr>
        </p:nvSpPr>
        <p:spPr/>
        <p:txBody>
          <a:bodyPr/>
          <a:lstStyle/>
          <a:p>
            <a:r>
              <a:rPr lang="en-GB"/>
              <a:t>Component 2: Developing Digital Media Production Skills</a:t>
            </a:r>
          </a:p>
        </p:txBody>
      </p:sp>
      <p:sp>
        <p:nvSpPr>
          <p:cNvPr id="9" name="Slide Number Placeholder 8">
            <a:extLst>
              <a:ext uri="{FF2B5EF4-FFF2-40B4-BE49-F238E27FC236}">
                <a16:creationId xmlns:a16="http://schemas.microsoft.com/office/drawing/2014/main" id="{AF959950-D9CA-0AA7-2304-A3E01F5BBA60}"/>
              </a:ext>
            </a:extLst>
          </p:cNvPr>
          <p:cNvSpPr>
            <a:spLocks noGrp="1"/>
          </p:cNvSpPr>
          <p:nvPr>
            <p:ph type="sldNum" sz="quarter" idx="12"/>
          </p:nvPr>
        </p:nvSpPr>
        <p:spPr/>
        <p:txBody>
          <a:bodyPr/>
          <a:lstStyle/>
          <a:p>
            <a:fld id="{9C8B04E8-02BC-41D7-8D33-AA2355D7C806}" type="slidenum">
              <a:rPr lang="en-GB" smtClean="0"/>
              <a:t>‹#›</a:t>
            </a:fld>
            <a:endParaRPr lang="en-GB"/>
          </a:p>
        </p:txBody>
      </p:sp>
    </p:spTree>
    <p:extLst>
      <p:ext uri="{BB962C8B-B14F-4D97-AF65-F5344CB8AC3E}">
        <p14:creationId xmlns:p14="http://schemas.microsoft.com/office/powerpoint/2010/main" val="335018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8778-C8ED-0485-AA42-AC460FC131C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C897288-F47B-2E70-BCC5-89EA1DBBA823}"/>
              </a:ext>
            </a:extLst>
          </p:cNvPr>
          <p:cNvSpPr>
            <a:spLocks noGrp="1"/>
          </p:cNvSpPr>
          <p:nvPr>
            <p:ph type="dt" sz="half" idx="10"/>
          </p:nvPr>
        </p:nvSpPr>
        <p:spPr/>
        <p:txBody>
          <a:bodyPr/>
          <a:lstStyle/>
          <a:p>
            <a:fld id="{98FB63DE-220D-41DC-BE81-94F897D520B0}" type="datetime1">
              <a:rPr lang="en-GB" smtClean="0"/>
              <a:t>25/10/2024</a:t>
            </a:fld>
            <a:endParaRPr lang="en-GB"/>
          </a:p>
        </p:txBody>
      </p:sp>
      <p:sp>
        <p:nvSpPr>
          <p:cNvPr id="4" name="Footer Placeholder 3">
            <a:extLst>
              <a:ext uri="{FF2B5EF4-FFF2-40B4-BE49-F238E27FC236}">
                <a16:creationId xmlns:a16="http://schemas.microsoft.com/office/drawing/2014/main" id="{DB579EE3-8E10-4C38-3855-57E3889ACFCB}"/>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DABAA376-046E-FD46-FBE4-E23021BB08EA}"/>
              </a:ext>
            </a:extLst>
          </p:cNvPr>
          <p:cNvSpPr>
            <a:spLocks noGrp="1"/>
          </p:cNvSpPr>
          <p:nvPr>
            <p:ph type="sldNum" sz="quarter" idx="12"/>
          </p:nvPr>
        </p:nvSpPr>
        <p:spPr/>
        <p:txBody>
          <a:bodyPr/>
          <a:lstStyle/>
          <a:p>
            <a:fld id="{9C8B04E8-02BC-41D7-8D33-AA2355D7C806}" type="slidenum">
              <a:rPr lang="en-GB" smtClean="0"/>
              <a:t>‹#›</a:t>
            </a:fld>
            <a:endParaRPr lang="en-GB"/>
          </a:p>
        </p:txBody>
      </p:sp>
    </p:spTree>
    <p:extLst>
      <p:ext uri="{BB962C8B-B14F-4D97-AF65-F5344CB8AC3E}">
        <p14:creationId xmlns:p14="http://schemas.microsoft.com/office/powerpoint/2010/main" val="35943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C9E71-F333-09A8-4868-23A03E0B245E}"/>
              </a:ext>
            </a:extLst>
          </p:cNvPr>
          <p:cNvSpPr>
            <a:spLocks noGrp="1"/>
          </p:cNvSpPr>
          <p:nvPr>
            <p:ph type="dt" sz="half" idx="10"/>
          </p:nvPr>
        </p:nvSpPr>
        <p:spPr/>
        <p:txBody>
          <a:bodyPr/>
          <a:lstStyle/>
          <a:p>
            <a:fld id="{6DB705F5-20E4-4B45-A92B-C0ECACAB9964}" type="datetime1">
              <a:rPr lang="en-GB" smtClean="0"/>
              <a:t>25/10/2024</a:t>
            </a:fld>
            <a:endParaRPr lang="en-GB"/>
          </a:p>
        </p:txBody>
      </p:sp>
      <p:sp>
        <p:nvSpPr>
          <p:cNvPr id="3" name="Footer Placeholder 2">
            <a:extLst>
              <a:ext uri="{FF2B5EF4-FFF2-40B4-BE49-F238E27FC236}">
                <a16:creationId xmlns:a16="http://schemas.microsoft.com/office/drawing/2014/main" id="{14320689-CB76-4C69-6761-0E2A44EF1D23}"/>
              </a:ext>
            </a:extLst>
          </p:cNvPr>
          <p:cNvSpPr>
            <a:spLocks noGrp="1"/>
          </p:cNvSpPr>
          <p:nvPr>
            <p:ph type="ftr" sz="quarter" idx="11"/>
          </p:nvPr>
        </p:nvSpPr>
        <p:spPr/>
        <p:txBody>
          <a:bodyPr/>
          <a:lstStyle/>
          <a:p>
            <a:r>
              <a:rPr lang="en-GB"/>
              <a:t>Component 2: Developing Digital Media Production Skills</a:t>
            </a:r>
          </a:p>
        </p:txBody>
      </p:sp>
      <p:sp>
        <p:nvSpPr>
          <p:cNvPr id="4" name="Slide Number Placeholder 3">
            <a:extLst>
              <a:ext uri="{FF2B5EF4-FFF2-40B4-BE49-F238E27FC236}">
                <a16:creationId xmlns:a16="http://schemas.microsoft.com/office/drawing/2014/main" id="{60C8901B-0294-D997-390A-A68280C555E3}"/>
              </a:ext>
            </a:extLst>
          </p:cNvPr>
          <p:cNvSpPr>
            <a:spLocks noGrp="1"/>
          </p:cNvSpPr>
          <p:nvPr>
            <p:ph type="sldNum" sz="quarter" idx="12"/>
          </p:nvPr>
        </p:nvSpPr>
        <p:spPr/>
        <p:txBody>
          <a:bodyPr/>
          <a:lstStyle/>
          <a:p>
            <a:fld id="{9C8B04E8-02BC-41D7-8D33-AA2355D7C806}" type="slidenum">
              <a:rPr lang="en-GB" smtClean="0"/>
              <a:t>‹#›</a:t>
            </a:fld>
            <a:endParaRPr lang="en-GB"/>
          </a:p>
        </p:txBody>
      </p:sp>
    </p:spTree>
    <p:extLst>
      <p:ext uri="{BB962C8B-B14F-4D97-AF65-F5344CB8AC3E}">
        <p14:creationId xmlns:p14="http://schemas.microsoft.com/office/powerpoint/2010/main" val="367484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DA96-2C12-A294-F958-8B42C5AFF1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1E975A5-D5FE-69A7-3F5C-1C48A3540D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7B2AFF3-84EC-E59C-47D7-C87CFE3FB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C1E3E7-C722-5D8D-024B-B92576373F80}"/>
              </a:ext>
            </a:extLst>
          </p:cNvPr>
          <p:cNvSpPr>
            <a:spLocks noGrp="1"/>
          </p:cNvSpPr>
          <p:nvPr>
            <p:ph type="dt" sz="half" idx="10"/>
          </p:nvPr>
        </p:nvSpPr>
        <p:spPr/>
        <p:txBody>
          <a:bodyPr/>
          <a:lstStyle/>
          <a:p>
            <a:fld id="{4D7706FA-8A5D-45BE-9E9B-A38662F5C42E}" type="datetime1">
              <a:rPr lang="en-GB" smtClean="0"/>
              <a:t>25/10/2024</a:t>
            </a:fld>
            <a:endParaRPr lang="en-GB"/>
          </a:p>
        </p:txBody>
      </p:sp>
      <p:sp>
        <p:nvSpPr>
          <p:cNvPr id="6" name="Footer Placeholder 5">
            <a:extLst>
              <a:ext uri="{FF2B5EF4-FFF2-40B4-BE49-F238E27FC236}">
                <a16:creationId xmlns:a16="http://schemas.microsoft.com/office/drawing/2014/main" id="{AF42B32D-24FC-E493-25E7-E5087380071C}"/>
              </a:ext>
            </a:extLst>
          </p:cNvPr>
          <p:cNvSpPr>
            <a:spLocks noGrp="1"/>
          </p:cNvSpPr>
          <p:nvPr>
            <p:ph type="ftr" sz="quarter" idx="11"/>
          </p:nvPr>
        </p:nvSpPr>
        <p:spPr/>
        <p:txBody>
          <a:bodyPr/>
          <a:lstStyle/>
          <a:p>
            <a:r>
              <a:rPr lang="en-GB"/>
              <a:t>Component 2: Developing Digital Media Production Skills</a:t>
            </a:r>
          </a:p>
        </p:txBody>
      </p:sp>
      <p:sp>
        <p:nvSpPr>
          <p:cNvPr id="7" name="Slide Number Placeholder 6">
            <a:extLst>
              <a:ext uri="{FF2B5EF4-FFF2-40B4-BE49-F238E27FC236}">
                <a16:creationId xmlns:a16="http://schemas.microsoft.com/office/drawing/2014/main" id="{7957B9D0-C98B-2F42-FB8A-8D22091E5E26}"/>
              </a:ext>
            </a:extLst>
          </p:cNvPr>
          <p:cNvSpPr>
            <a:spLocks noGrp="1"/>
          </p:cNvSpPr>
          <p:nvPr>
            <p:ph type="sldNum" sz="quarter" idx="12"/>
          </p:nvPr>
        </p:nvSpPr>
        <p:spPr/>
        <p:txBody>
          <a:bodyPr/>
          <a:lstStyle/>
          <a:p>
            <a:fld id="{9C8B04E8-02BC-41D7-8D33-AA2355D7C806}" type="slidenum">
              <a:rPr lang="en-GB" smtClean="0"/>
              <a:t>‹#›</a:t>
            </a:fld>
            <a:endParaRPr lang="en-GB"/>
          </a:p>
        </p:txBody>
      </p:sp>
    </p:spTree>
    <p:extLst>
      <p:ext uri="{BB962C8B-B14F-4D97-AF65-F5344CB8AC3E}">
        <p14:creationId xmlns:p14="http://schemas.microsoft.com/office/powerpoint/2010/main" val="15345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4582-E161-BE16-2771-FF14A11317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74848F8-2851-CDDA-AE07-35E7A33E8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20E9EF-695E-BB09-1203-E0CF745AC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A1023B-F9D5-E1E8-D4CC-E32C2549E96B}"/>
              </a:ext>
            </a:extLst>
          </p:cNvPr>
          <p:cNvSpPr>
            <a:spLocks noGrp="1"/>
          </p:cNvSpPr>
          <p:nvPr>
            <p:ph type="dt" sz="half" idx="10"/>
          </p:nvPr>
        </p:nvSpPr>
        <p:spPr/>
        <p:txBody>
          <a:bodyPr/>
          <a:lstStyle/>
          <a:p>
            <a:fld id="{BB4F795F-800D-48BE-94FD-76ADDE829F11}" type="datetime1">
              <a:rPr lang="en-GB" smtClean="0"/>
              <a:t>25/10/2024</a:t>
            </a:fld>
            <a:endParaRPr lang="en-GB"/>
          </a:p>
        </p:txBody>
      </p:sp>
      <p:sp>
        <p:nvSpPr>
          <p:cNvPr id="6" name="Footer Placeholder 5">
            <a:extLst>
              <a:ext uri="{FF2B5EF4-FFF2-40B4-BE49-F238E27FC236}">
                <a16:creationId xmlns:a16="http://schemas.microsoft.com/office/drawing/2014/main" id="{048DA0E6-4594-890F-B9D3-80FA00FADE05}"/>
              </a:ext>
            </a:extLst>
          </p:cNvPr>
          <p:cNvSpPr>
            <a:spLocks noGrp="1"/>
          </p:cNvSpPr>
          <p:nvPr>
            <p:ph type="ftr" sz="quarter" idx="11"/>
          </p:nvPr>
        </p:nvSpPr>
        <p:spPr/>
        <p:txBody>
          <a:bodyPr/>
          <a:lstStyle/>
          <a:p>
            <a:r>
              <a:rPr lang="en-GB"/>
              <a:t>Component 2: Developing Digital Media Production Skills</a:t>
            </a:r>
          </a:p>
        </p:txBody>
      </p:sp>
      <p:sp>
        <p:nvSpPr>
          <p:cNvPr id="7" name="Slide Number Placeholder 6">
            <a:extLst>
              <a:ext uri="{FF2B5EF4-FFF2-40B4-BE49-F238E27FC236}">
                <a16:creationId xmlns:a16="http://schemas.microsoft.com/office/drawing/2014/main" id="{5A698DD9-6AF5-FE50-240A-511C931D169D}"/>
              </a:ext>
            </a:extLst>
          </p:cNvPr>
          <p:cNvSpPr>
            <a:spLocks noGrp="1"/>
          </p:cNvSpPr>
          <p:nvPr>
            <p:ph type="sldNum" sz="quarter" idx="12"/>
          </p:nvPr>
        </p:nvSpPr>
        <p:spPr/>
        <p:txBody>
          <a:bodyPr/>
          <a:lstStyle/>
          <a:p>
            <a:fld id="{9C8B04E8-02BC-41D7-8D33-AA2355D7C806}" type="slidenum">
              <a:rPr lang="en-GB" smtClean="0"/>
              <a:t>‹#›</a:t>
            </a:fld>
            <a:endParaRPr lang="en-GB"/>
          </a:p>
        </p:txBody>
      </p:sp>
    </p:spTree>
    <p:extLst>
      <p:ext uri="{BB962C8B-B14F-4D97-AF65-F5344CB8AC3E}">
        <p14:creationId xmlns:p14="http://schemas.microsoft.com/office/powerpoint/2010/main" val="402220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240D75-C562-0E3A-E5BA-87061AF64640}"/>
              </a:ext>
            </a:extLst>
          </p:cNvPr>
          <p:cNvSpPr>
            <a:spLocks noGrp="1"/>
          </p:cNvSpPr>
          <p:nvPr>
            <p:ph type="title"/>
          </p:nvPr>
        </p:nvSpPr>
        <p:spPr>
          <a:xfrm>
            <a:off x="-2771" y="182274"/>
            <a:ext cx="12192000" cy="498763"/>
          </a:xfrm>
          <a:prstGeom prst="rect">
            <a:avLst/>
          </a:prstGeom>
          <a:solidFill>
            <a:srgbClr val="008080"/>
          </a:solidFill>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755DB22F-C3B8-BADE-499E-57C493E4B27D}"/>
              </a:ext>
            </a:extLst>
          </p:cNvPr>
          <p:cNvSpPr>
            <a:spLocks noGrp="1"/>
          </p:cNvSpPr>
          <p:nvPr>
            <p:ph type="body" idx="1"/>
          </p:nvPr>
        </p:nvSpPr>
        <p:spPr>
          <a:xfrm>
            <a:off x="116378" y="1005840"/>
            <a:ext cx="11953702" cy="5171123"/>
          </a:xfrm>
          <a:prstGeom prst="rect">
            <a:avLst/>
          </a:prstGeom>
          <a:noFill/>
          <a:ln>
            <a:solidFill>
              <a:srgbClr val="33CCCC"/>
            </a:solidFill>
          </a:ln>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AEEFE149-DEE6-5EEE-ED7E-0E575249F5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A0690B-12CA-42C5-82DC-394D75FD60DF}" type="datetime1">
              <a:rPr lang="en-GB" smtClean="0"/>
              <a:t>25/10/2024</a:t>
            </a:fld>
            <a:endParaRPr lang="en-GB"/>
          </a:p>
        </p:txBody>
      </p:sp>
      <p:sp>
        <p:nvSpPr>
          <p:cNvPr id="5" name="Footer Placeholder 4">
            <a:extLst>
              <a:ext uri="{FF2B5EF4-FFF2-40B4-BE49-F238E27FC236}">
                <a16:creationId xmlns:a16="http://schemas.microsoft.com/office/drawing/2014/main" id="{992A9E83-707C-3BC4-F8D7-6BFC9B525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Component 2: Developing Digital Media Production Skills</a:t>
            </a:r>
          </a:p>
        </p:txBody>
      </p:sp>
      <p:sp>
        <p:nvSpPr>
          <p:cNvPr id="6" name="Slide Number Placeholder 5">
            <a:extLst>
              <a:ext uri="{FF2B5EF4-FFF2-40B4-BE49-F238E27FC236}">
                <a16:creationId xmlns:a16="http://schemas.microsoft.com/office/drawing/2014/main" id="{F41FBBE7-69D2-75C6-03F1-9286B6FC7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8B04E8-02BC-41D7-8D33-AA2355D7C806}" type="slidenum">
              <a:rPr lang="en-GB" smtClean="0"/>
              <a:t>‹#›</a:t>
            </a:fld>
            <a:endParaRPr lang="en-GB"/>
          </a:p>
        </p:txBody>
      </p:sp>
    </p:spTree>
    <p:extLst>
      <p:ext uri="{BB962C8B-B14F-4D97-AF65-F5344CB8AC3E}">
        <p14:creationId xmlns:p14="http://schemas.microsoft.com/office/powerpoint/2010/main" val="176682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2400" kern="1200">
          <a:solidFill>
            <a:schemeClr val="bg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imdb.com/title/tt1684562/?ref_=hm_fanfav_tt_t_6_pd_fp1_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F684-34BA-6C79-4D21-31A9D4568C73}"/>
              </a:ext>
            </a:extLst>
          </p:cNvPr>
          <p:cNvSpPr>
            <a:spLocks noGrp="1"/>
          </p:cNvSpPr>
          <p:nvPr>
            <p:ph type="ctrTitle"/>
          </p:nvPr>
        </p:nvSpPr>
        <p:spPr>
          <a:solidFill>
            <a:srgbClr val="008080"/>
          </a:solidFill>
        </p:spPr>
        <p:txBody>
          <a:bodyPr anchor="ctr"/>
          <a:lstStyle/>
          <a:p>
            <a:r>
              <a:rPr lang="en-GB" dirty="0">
                <a:latin typeface="Franklin Gothic Medium" panose="020B0603020102020204" pitchFamily="34" charset="0"/>
              </a:rPr>
              <a:t>Component 2</a:t>
            </a:r>
            <a:br>
              <a:rPr lang="en-GB" dirty="0">
                <a:latin typeface="Franklin Gothic Medium" panose="020B0603020102020204" pitchFamily="34" charset="0"/>
              </a:rPr>
            </a:br>
            <a:r>
              <a:rPr lang="en-GB" dirty="0">
                <a:latin typeface="Franklin Gothic Medium" panose="020B0603020102020204" pitchFamily="34" charset="0"/>
              </a:rPr>
              <a:t>Knowledge Organiser</a:t>
            </a:r>
          </a:p>
        </p:txBody>
      </p:sp>
      <p:sp>
        <p:nvSpPr>
          <p:cNvPr id="3" name="Subtitle 2">
            <a:extLst>
              <a:ext uri="{FF2B5EF4-FFF2-40B4-BE49-F238E27FC236}">
                <a16:creationId xmlns:a16="http://schemas.microsoft.com/office/drawing/2014/main" id="{C5462E8C-7A26-53B6-DC06-25E3F412687F}"/>
              </a:ext>
            </a:extLst>
          </p:cNvPr>
          <p:cNvSpPr>
            <a:spLocks noGrp="1"/>
          </p:cNvSpPr>
          <p:nvPr>
            <p:ph type="subTitle" idx="1"/>
          </p:nvPr>
        </p:nvSpPr>
        <p:spPr>
          <a:ln>
            <a:solidFill>
              <a:srgbClr val="33CCCC"/>
            </a:solidFill>
          </a:ln>
        </p:spPr>
        <p:txBody>
          <a:bodyPr anchor="ctr">
            <a:normAutofit lnSpcReduction="10000"/>
          </a:bodyPr>
          <a:lstStyle/>
          <a:p>
            <a:r>
              <a:rPr lang="en-GB" dirty="0">
                <a:latin typeface="Franklin Gothic Medium" panose="020B0603020102020204" pitchFamily="34" charset="0"/>
              </a:rPr>
              <a:t>Name: _________________________</a:t>
            </a:r>
          </a:p>
          <a:p>
            <a:r>
              <a:rPr lang="en-GB" dirty="0">
                <a:latin typeface="Franklin Gothic Medium" panose="020B0603020102020204" pitchFamily="34" charset="0"/>
              </a:rPr>
              <a:t>Target Grade: __________</a:t>
            </a:r>
          </a:p>
          <a:p>
            <a:r>
              <a:rPr lang="en-GB" dirty="0">
                <a:latin typeface="Franklin Gothic Medium" panose="020B0603020102020204" pitchFamily="34" charset="0"/>
              </a:rPr>
              <a:t>Media Studies</a:t>
            </a:r>
          </a:p>
          <a:p>
            <a:r>
              <a:rPr lang="en-GB" dirty="0">
                <a:latin typeface="Franklin Gothic Medium" panose="020B0603020102020204" pitchFamily="34" charset="0"/>
              </a:rPr>
              <a:t>AWE05 – Mr Williams</a:t>
            </a:r>
          </a:p>
        </p:txBody>
      </p:sp>
    </p:spTree>
    <p:extLst>
      <p:ext uri="{BB962C8B-B14F-4D97-AF65-F5344CB8AC3E}">
        <p14:creationId xmlns:p14="http://schemas.microsoft.com/office/powerpoint/2010/main" val="371414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B140-8243-EABC-7BDC-20E42B33897D}"/>
              </a:ext>
            </a:extLst>
          </p:cNvPr>
          <p:cNvSpPr>
            <a:spLocks noGrp="1"/>
          </p:cNvSpPr>
          <p:nvPr>
            <p:ph type="title"/>
          </p:nvPr>
        </p:nvSpPr>
        <p:spPr/>
        <p:txBody>
          <a:bodyPr/>
          <a:lstStyle/>
          <a:p>
            <a:r>
              <a:rPr lang="en-GB" dirty="0"/>
              <a:t>Task 1 Marking Criteria</a:t>
            </a:r>
          </a:p>
        </p:txBody>
      </p:sp>
      <p:sp>
        <p:nvSpPr>
          <p:cNvPr id="3" name="Content Placeholder 2">
            <a:extLst>
              <a:ext uri="{FF2B5EF4-FFF2-40B4-BE49-F238E27FC236}">
                <a16:creationId xmlns:a16="http://schemas.microsoft.com/office/drawing/2014/main" id="{1259DDD0-066E-7777-65E6-94BA0EA28831}"/>
              </a:ext>
            </a:extLst>
          </p:cNvPr>
          <p:cNvSpPr>
            <a:spLocks noGrp="1"/>
          </p:cNvSpPr>
          <p:nvPr>
            <p:ph idx="1"/>
          </p:nvPr>
        </p:nvSpPr>
        <p:spPr>
          <a:xfrm>
            <a:off x="8851900" y="1005840"/>
            <a:ext cx="3218180" cy="5171123"/>
          </a:xfrm>
        </p:spPr>
        <p:txBody>
          <a:bodyPr>
            <a:normAutofit fontScale="92500" lnSpcReduction="10000"/>
          </a:bodyPr>
          <a:lstStyle/>
          <a:p>
            <a:pPr marL="0" indent="0">
              <a:buNone/>
            </a:pPr>
            <a:r>
              <a:rPr lang="en-GB" dirty="0"/>
              <a:t>Everyone is aiming for the top mark band.</a:t>
            </a:r>
          </a:p>
          <a:p>
            <a:pPr marL="0" indent="0">
              <a:buNone/>
            </a:pPr>
            <a:endParaRPr lang="en-GB" dirty="0"/>
          </a:p>
          <a:p>
            <a:pPr marL="0" indent="0">
              <a:buNone/>
            </a:pPr>
            <a:r>
              <a:rPr lang="en-GB" b="1" dirty="0"/>
              <a:t>In-depth</a:t>
            </a:r>
            <a:r>
              <a:rPr lang="en-GB" dirty="0"/>
              <a:t> = Covering most, or all, important points of a subject. </a:t>
            </a:r>
          </a:p>
          <a:p>
            <a:pPr marL="0" indent="0">
              <a:buNone/>
            </a:pPr>
            <a:r>
              <a:rPr lang="en-GB" b="1" dirty="0"/>
              <a:t>Effective</a:t>
            </a:r>
            <a:r>
              <a:rPr lang="en-GB" dirty="0"/>
              <a:t> = Applies relevant knowledge and understanding and/or skills appropriately to a task and achieves the desired outcome; successful in producing a desired or intended result. </a:t>
            </a:r>
          </a:p>
          <a:p>
            <a:pPr marL="0" indent="0">
              <a:buNone/>
            </a:pPr>
            <a:r>
              <a:rPr lang="en-GB" b="1" dirty="0"/>
              <a:t>Thorough</a:t>
            </a:r>
            <a:r>
              <a:rPr lang="en-GB" dirty="0"/>
              <a:t> = Comprehensive and extremely attentive to accuracy  and detail. </a:t>
            </a:r>
          </a:p>
          <a:p>
            <a:pPr marL="0" indent="0">
              <a:buNone/>
            </a:pPr>
            <a:r>
              <a:rPr lang="en-GB" b="1" dirty="0"/>
              <a:t>Confident</a:t>
            </a:r>
            <a:r>
              <a:rPr lang="en-GB" dirty="0"/>
              <a:t> = Exhibit certainty, having command over information/ argument, etc. Demonstrate secure application of skills or processes. </a:t>
            </a:r>
          </a:p>
        </p:txBody>
      </p:sp>
      <p:sp>
        <p:nvSpPr>
          <p:cNvPr id="4" name="Footer Placeholder 3">
            <a:extLst>
              <a:ext uri="{FF2B5EF4-FFF2-40B4-BE49-F238E27FC236}">
                <a16:creationId xmlns:a16="http://schemas.microsoft.com/office/drawing/2014/main" id="{F785B007-B4E3-16F4-EBD2-85890C811286}"/>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FCD94754-C863-563A-2F4C-197A74B6362E}"/>
              </a:ext>
            </a:extLst>
          </p:cNvPr>
          <p:cNvSpPr>
            <a:spLocks noGrp="1"/>
          </p:cNvSpPr>
          <p:nvPr>
            <p:ph type="sldNum" sz="quarter" idx="12"/>
          </p:nvPr>
        </p:nvSpPr>
        <p:spPr/>
        <p:txBody>
          <a:bodyPr/>
          <a:lstStyle/>
          <a:p>
            <a:fld id="{9C8B04E8-02BC-41D7-8D33-AA2355D7C806}" type="slidenum">
              <a:rPr lang="en-GB" smtClean="0"/>
              <a:t>10</a:t>
            </a:fld>
            <a:endParaRPr lang="en-GB"/>
          </a:p>
        </p:txBody>
      </p:sp>
      <p:pic>
        <p:nvPicPr>
          <p:cNvPr id="7" name="Picture 6">
            <a:extLst>
              <a:ext uri="{FF2B5EF4-FFF2-40B4-BE49-F238E27FC236}">
                <a16:creationId xmlns:a16="http://schemas.microsoft.com/office/drawing/2014/main" id="{8C5384D8-ECF6-913E-C5E5-B4CDA23AFF7A}"/>
              </a:ext>
            </a:extLst>
          </p:cNvPr>
          <p:cNvPicPr>
            <a:picLocks noChangeAspect="1"/>
          </p:cNvPicPr>
          <p:nvPr/>
        </p:nvPicPr>
        <p:blipFill>
          <a:blip r:embed="rId2"/>
          <a:stretch>
            <a:fillRect/>
          </a:stretch>
        </p:blipFill>
        <p:spPr>
          <a:xfrm>
            <a:off x="445356" y="1120448"/>
            <a:ext cx="3125364" cy="3582039"/>
          </a:xfrm>
          <a:prstGeom prst="rect">
            <a:avLst/>
          </a:prstGeom>
          <a:ln>
            <a:solidFill>
              <a:srgbClr val="33CCCC"/>
            </a:solidFill>
          </a:ln>
        </p:spPr>
      </p:pic>
      <p:pic>
        <p:nvPicPr>
          <p:cNvPr id="9" name="Picture 8">
            <a:extLst>
              <a:ext uri="{FF2B5EF4-FFF2-40B4-BE49-F238E27FC236}">
                <a16:creationId xmlns:a16="http://schemas.microsoft.com/office/drawing/2014/main" id="{E8B4D30A-F7AC-A55F-D8DF-20371BCC0D90}"/>
              </a:ext>
            </a:extLst>
          </p:cNvPr>
          <p:cNvPicPr>
            <a:picLocks noChangeAspect="1"/>
          </p:cNvPicPr>
          <p:nvPr/>
        </p:nvPicPr>
        <p:blipFill>
          <a:blip r:embed="rId3"/>
          <a:stretch>
            <a:fillRect/>
          </a:stretch>
        </p:blipFill>
        <p:spPr>
          <a:xfrm>
            <a:off x="3721230" y="1120448"/>
            <a:ext cx="3096821" cy="3896002"/>
          </a:xfrm>
          <a:prstGeom prst="rect">
            <a:avLst/>
          </a:prstGeom>
          <a:ln>
            <a:solidFill>
              <a:srgbClr val="33CCCC"/>
            </a:solidFill>
          </a:ln>
        </p:spPr>
      </p:pic>
    </p:spTree>
    <p:extLst>
      <p:ext uri="{BB962C8B-B14F-4D97-AF65-F5344CB8AC3E}">
        <p14:creationId xmlns:p14="http://schemas.microsoft.com/office/powerpoint/2010/main" val="233762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A03D-A338-965C-771E-FE9846B81567}"/>
              </a:ext>
            </a:extLst>
          </p:cNvPr>
          <p:cNvSpPr>
            <a:spLocks noGrp="1"/>
          </p:cNvSpPr>
          <p:nvPr>
            <p:ph type="title"/>
          </p:nvPr>
        </p:nvSpPr>
        <p:spPr/>
        <p:txBody>
          <a:bodyPr/>
          <a:lstStyle/>
          <a:p>
            <a:r>
              <a:rPr lang="en-GB" dirty="0"/>
              <a:t>Notes</a:t>
            </a:r>
          </a:p>
        </p:txBody>
      </p:sp>
      <p:sp>
        <p:nvSpPr>
          <p:cNvPr id="3" name="Content Placeholder 2">
            <a:extLst>
              <a:ext uri="{FF2B5EF4-FFF2-40B4-BE49-F238E27FC236}">
                <a16:creationId xmlns:a16="http://schemas.microsoft.com/office/drawing/2014/main" id="{245A7862-6606-0FF5-7DC3-4B012AF082AF}"/>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30F5F96F-9060-C10D-9A21-CDCC177DA663}"/>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75CFD129-9E25-5F0E-2359-4BC4AE5BA679}"/>
              </a:ext>
            </a:extLst>
          </p:cNvPr>
          <p:cNvSpPr>
            <a:spLocks noGrp="1"/>
          </p:cNvSpPr>
          <p:nvPr>
            <p:ph type="sldNum" sz="quarter" idx="12"/>
          </p:nvPr>
        </p:nvSpPr>
        <p:spPr/>
        <p:txBody>
          <a:bodyPr/>
          <a:lstStyle/>
          <a:p>
            <a:fld id="{9C8B04E8-02BC-41D7-8D33-AA2355D7C806}" type="slidenum">
              <a:rPr lang="en-GB" smtClean="0"/>
              <a:t>11</a:t>
            </a:fld>
            <a:endParaRPr lang="en-GB"/>
          </a:p>
        </p:txBody>
      </p:sp>
    </p:spTree>
    <p:extLst>
      <p:ext uri="{BB962C8B-B14F-4D97-AF65-F5344CB8AC3E}">
        <p14:creationId xmlns:p14="http://schemas.microsoft.com/office/powerpoint/2010/main" val="320731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BE6E-B726-019F-2D91-ED0A359CA752}"/>
              </a:ext>
            </a:extLst>
          </p:cNvPr>
          <p:cNvSpPr>
            <a:spLocks noGrp="1"/>
          </p:cNvSpPr>
          <p:nvPr>
            <p:ph type="title"/>
          </p:nvPr>
        </p:nvSpPr>
        <p:spPr/>
        <p:txBody>
          <a:bodyPr/>
          <a:lstStyle/>
          <a:p>
            <a:r>
              <a:rPr lang="en-GB" dirty="0"/>
              <a:t>Task 2 Brief</a:t>
            </a:r>
          </a:p>
        </p:txBody>
      </p:sp>
      <p:sp>
        <p:nvSpPr>
          <p:cNvPr id="3" name="Content Placeholder 2">
            <a:extLst>
              <a:ext uri="{FF2B5EF4-FFF2-40B4-BE49-F238E27FC236}">
                <a16:creationId xmlns:a16="http://schemas.microsoft.com/office/drawing/2014/main" id="{B8F0AD3D-F9E9-66E2-270C-1AE03FB03E94}"/>
              </a:ext>
            </a:extLst>
          </p:cNvPr>
          <p:cNvSpPr>
            <a:spLocks noGrp="1"/>
          </p:cNvSpPr>
          <p:nvPr>
            <p:ph idx="1"/>
          </p:nvPr>
        </p:nvSpPr>
        <p:spPr>
          <a:xfrm>
            <a:off x="119149" y="846042"/>
            <a:ext cx="11953702" cy="4338517"/>
          </a:xfrm>
        </p:spPr>
        <p:txBody>
          <a:bodyPr/>
          <a:lstStyle/>
          <a:p>
            <a:pPr marL="0" indent="0">
              <a:buNone/>
            </a:pPr>
            <a:r>
              <a:rPr lang="en-GB" b="1" dirty="0"/>
              <a:t>Production and post-production phase: </a:t>
            </a:r>
          </a:p>
          <a:p>
            <a:pPr marL="0" indent="0">
              <a:buNone/>
            </a:pPr>
            <a:r>
              <a:rPr lang="en-GB" dirty="0"/>
              <a:t>You should engage with media production and post-production processes and practices to develop, review and refine a media product in response to the brief, including:</a:t>
            </a:r>
          </a:p>
          <a:p>
            <a:r>
              <a:rPr lang="en-GB" dirty="0"/>
              <a:t>applying media production skills and techniques to create content </a:t>
            </a:r>
          </a:p>
          <a:p>
            <a:r>
              <a:rPr lang="en-GB" dirty="0"/>
              <a:t>applying media post-production skills and techniques to edit and combine content together</a:t>
            </a:r>
          </a:p>
          <a:p>
            <a:r>
              <a:rPr lang="en-GB" dirty="0"/>
              <a:t>testing and reviewing production and post-production work to refine and improve outcomes</a:t>
            </a:r>
          </a:p>
          <a:p>
            <a:r>
              <a:rPr lang="en-GB" dirty="0"/>
              <a:t>exporting the final product for digital distribution. </a:t>
            </a:r>
          </a:p>
          <a:p>
            <a:endParaRPr lang="en-GB" dirty="0"/>
          </a:p>
          <a:p>
            <a:pPr marL="0" indent="0">
              <a:buNone/>
            </a:pPr>
            <a:r>
              <a:rPr lang="en-GB" b="1" dirty="0"/>
              <a:t>Suggested evidence A portfolio of work including: </a:t>
            </a:r>
          </a:p>
          <a:p>
            <a:r>
              <a:rPr lang="en-GB" dirty="0"/>
              <a:t>evidence of the development of your media product through the production and post-production phases </a:t>
            </a:r>
          </a:p>
          <a:p>
            <a:r>
              <a:rPr lang="en-GB" dirty="0"/>
              <a:t>evidence of testing, review and refinement </a:t>
            </a:r>
          </a:p>
          <a:p>
            <a:r>
              <a:rPr lang="en-GB" dirty="0"/>
              <a:t>the final outcomes of your media production work: print products should be approximately three pages (any size)</a:t>
            </a:r>
          </a:p>
        </p:txBody>
      </p:sp>
      <p:sp>
        <p:nvSpPr>
          <p:cNvPr id="4" name="Footer Placeholder 3">
            <a:extLst>
              <a:ext uri="{FF2B5EF4-FFF2-40B4-BE49-F238E27FC236}">
                <a16:creationId xmlns:a16="http://schemas.microsoft.com/office/drawing/2014/main" id="{780C3AFB-B7C3-563B-9B95-A32929FAEC62}"/>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EDE1444E-7B38-B336-7FEA-A1208BAEB6B3}"/>
              </a:ext>
            </a:extLst>
          </p:cNvPr>
          <p:cNvSpPr>
            <a:spLocks noGrp="1"/>
          </p:cNvSpPr>
          <p:nvPr>
            <p:ph type="sldNum" sz="quarter" idx="12"/>
          </p:nvPr>
        </p:nvSpPr>
        <p:spPr/>
        <p:txBody>
          <a:bodyPr/>
          <a:lstStyle/>
          <a:p>
            <a:fld id="{9C8B04E8-02BC-41D7-8D33-AA2355D7C806}" type="slidenum">
              <a:rPr lang="en-GB" smtClean="0"/>
              <a:t>12</a:t>
            </a:fld>
            <a:endParaRPr lang="en-GB"/>
          </a:p>
        </p:txBody>
      </p:sp>
    </p:spTree>
    <p:extLst>
      <p:ext uri="{BB962C8B-B14F-4D97-AF65-F5344CB8AC3E}">
        <p14:creationId xmlns:p14="http://schemas.microsoft.com/office/powerpoint/2010/main" val="1677129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B140-8243-EABC-7BDC-20E42B33897D}"/>
              </a:ext>
            </a:extLst>
          </p:cNvPr>
          <p:cNvSpPr>
            <a:spLocks noGrp="1"/>
          </p:cNvSpPr>
          <p:nvPr>
            <p:ph type="title"/>
          </p:nvPr>
        </p:nvSpPr>
        <p:spPr/>
        <p:txBody>
          <a:bodyPr/>
          <a:lstStyle/>
          <a:p>
            <a:r>
              <a:rPr lang="en-GB" dirty="0"/>
              <a:t>Task 2 Marking Criteria</a:t>
            </a:r>
          </a:p>
        </p:txBody>
      </p:sp>
      <p:sp>
        <p:nvSpPr>
          <p:cNvPr id="3" name="Content Placeholder 2">
            <a:extLst>
              <a:ext uri="{FF2B5EF4-FFF2-40B4-BE49-F238E27FC236}">
                <a16:creationId xmlns:a16="http://schemas.microsoft.com/office/drawing/2014/main" id="{1259DDD0-066E-7777-65E6-94BA0EA28831}"/>
              </a:ext>
            </a:extLst>
          </p:cNvPr>
          <p:cNvSpPr>
            <a:spLocks noGrp="1"/>
          </p:cNvSpPr>
          <p:nvPr>
            <p:ph idx="1"/>
          </p:nvPr>
        </p:nvSpPr>
        <p:spPr>
          <a:xfrm>
            <a:off x="7955280" y="1005840"/>
            <a:ext cx="4114800" cy="5171123"/>
          </a:xfrm>
        </p:spPr>
        <p:txBody>
          <a:bodyPr>
            <a:normAutofit/>
          </a:bodyPr>
          <a:lstStyle/>
          <a:p>
            <a:pPr marL="0" indent="0">
              <a:buNone/>
            </a:pPr>
            <a:r>
              <a:rPr lang="en-GB" dirty="0"/>
              <a:t>Everyone is aiming for the top mark band.</a:t>
            </a:r>
          </a:p>
          <a:p>
            <a:pPr marL="0" indent="0">
              <a:buNone/>
            </a:pPr>
            <a:endParaRPr lang="en-GB" dirty="0"/>
          </a:p>
          <a:p>
            <a:pPr marL="0" indent="0">
              <a:buNone/>
            </a:pPr>
            <a:r>
              <a:rPr lang="en-GB" b="1" dirty="0"/>
              <a:t>In-depth</a:t>
            </a:r>
            <a:r>
              <a:rPr lang="en-GB" dirty="0"/>
              <a:t> = Covering most, or all, important points of a subject. </a:t>
            </a:r>
          </a:p>
          <a:p>
            <a:pPr marL="0" indent="0">
              <a:buNone/>
            </a:pPr>
            <a:r>
              <a:rPr lang="en-GB" b="1" dirty="0"/>
              <a:t>Effective</a:t>
            </a:r>
            <a:r>
              <a:rPr lang="en-GB" dirty="0"/>
              <a:t> = Applies relevant knowledge and understanding and/or skills appropriately to a task and achieves the desired outcome; successful in producing a desired or intended result. </a:t>
            </a:r>
          </a:p>
          <a:p>
            <a:pPr marL="0" indent="0">
              <a:buNone/>
            </a:pPr>
            <a:r>
              <a:rPr lang="en-GB" b="1" dirty="0"/>
              <a:t>Thorough</a:t>
            </a:r>
            <a:r>
              <a:rPr lang="en-GB" dirty="0"/>
              <a:t> = Comprehensive and extremely attentive to accuracy  and detail. </a:t>
            </a:r>
          </a:p>
          <a:p>
            <a:pPr marL="0" indent="0">
              <a:buNone/>
            </a:pPr>
            <a:r>
              <a:rPr lang="en-GB" b="1" dirty="0"/>
              <a:t>Confident</a:t>
            </a:r>
            <a:r>
              <a:rPr lang="en-GB" dirty="0"/>
              <a:t> = Exhibit certainty, having command over information/ argument, etc. Demonstrate secure application of skills or processes. </a:t>
            </a:r>
          </a:p>
        </p:txBody>
      </p:sp>
      <p:sp>
        <p:nvSpPr>
          <p:cNvPr id="4" name="Footer Placeholder 3">
            <a:extLst>
              <a:ext uri="{FF2B5EF4-FFF2-40B4-BE49-F238E27FC236}">
                <a16:creationId xmlns:a16="http://schemas.microsoft.com/office/drawing/2014/main" id="{F785B007-B4E3-16F4-EBD2-85890C811286}"/>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FCD94754-C863-563A-2F4C-197A74B6362E}"/>
              </a:ext>
            </a:extLst>
          </p:cNvPr>
          <p:cNvSpPr>
            <a:spLocks noGrp="1"/>
          </p:cNvSpPr>
          <p:nvPr>
            <p:ph type="sldNum" sz="quarter" idx="12"/>
          </p:nvPr>
        </p:nvSpPr>
        <p:spPr/>
        <p:txBody>
          <a:bodyPr/>
          <a:lstStyle/>
          <a:p>
            <a:fld id="{9C8B04E8-02BC-41D7-8D33-AA2355D7C806}" type="slidenum">
              <a:rPr lang="en-GB" smtClean="0"/>
              <a:t>13</a:t>
            </a:fld>
            <a:endParaRPr lang="en-GB"/>
          </a:p>
        </p:txBody>
      </p:sp>
      <p:pic>
        <p:nvPicPr>
          <p:cNvPr id="9" name="Picture 8">
            <a:extLst>
              <a:ext uri="{FF2B5EF4-FFF2-40B4-BE49-F238E27FC236}">
                <a16:creationId xmlns:a16="http://schemas.microsoft.com/office/drawing/2014/main" id="{306AD3B0-F324-1056-8646-069337052A8D}"/>
              </a:ext>
            </a:extLst>
          </p:cNvPr>
          <p:cNvPicPr>
            <a:picLocks noChangeAspect="1"/>
          </p:cNvPicPr>
          <p:nvPr/>
        </p:nvPicPr>
        <p:blipFill>
          <a:blip r:embed="rId2"/>
          <a:stretch>
            <a:fillRect/>
          </a:stretch>
        </p:blipFill>
        <p:spPr>
          <a:xfrm>
            <a:off x="534315" y="1177345"/>
            <a:ext cx="2914962" cy="2209098"/>
          </a:xfrm>
          <a:prstGeom prst="rect">
            <a:avLst/>
          </a:prstGeom>
        </p:spPr>
      </p:pic>
      <p:pic>
        <p:nvPicPr>
          <p:cNvPr id="11" name="Picture 10">
            <a:extLst>
              <a:ext uri="{FF2B5EF4-FFF2-40B4-BE49-F238E27FC236}">
                <a16:creationId xmlns:a16="http://schemas.microsoft.com/office/drawing/2014/main" id="{563A2C56-E67C-B0FF-156E-238E9DA68814}"/>
              </a:ext>
            </a:extLst>
          </p:cNvPr>
          <p:cNvPicPr>
            <a:picLocks noChangeAspect="1"/>
          </p:cNvPicPr>
          <p:nvPr/>
        </p:nvPicPr>
        <p:blipFill>
          <a:blip r:embed="rId3"/>
          <a:stretch>
            <a:fillRect/>
          </a:stretch>
        </p:blipFill>
        <p:spPr>
          <a:xfrm>
            <a:off x="3983981" y="1127931"/>
            <a:ext cx="2901891" cy="2222169"/>
          </a:xfrm>
          <a:prstGeom prst="rect">
            <a:avLst/>
          </a:prstGeom>
        </p:spPr>
      </p:pic>
      <p:pic>
        <p:nvPicPr>
          <p:cNvPr id="13" name="Picture 12">
            <a:extLst>
              <a:ext uri="{FF2B5EF4-FFF2-40B4-BE49-F238E27FC236}">
                <a16:creationId xmlns:a16="http://schemas.microsoft.com/office/drawing/2014/main" id="{DE8E2F0E-2663-9488-B33F-C366D8C94CDA}"/>
              </a:ext>
            </a:extLst>
          </p:cNvPr>
          <p:cNvPicPr>
            <a:picLocks noChangeAspect="1"/>
          </p:cNvPicPr>
          <p:nvPr/>
        </p:nvPicPr>
        <p:blipFill>
          <a:blip r:embed="rId4"/>
          <a:stretch>
            <a:fillRect/>
          </a:stretch>
        </p:blipFill>
        <p:spPr>
          <a:xfrm>
            <a:off x="508173" y="3897023"/>
            <a:ext cx="2901890" cy="1790806"/>
          </a:xfrm>
          <a:prstGeom prst="rect">
            <a:avLst/>
          </a:prstGeom>
        </p:spPr>
      </p:pic>
      <p:pic>
        <p:nvPicPr>
          <p:cNvPr id="15" name="Picture 14">
            <a:extLst>
              <a:ext uri="{FF2B5EF4-FFF2-40B4-BE49-F238E27FC236}">
                <a16:creationId xmlns:a16="http://schemas.microsoft.com/office/drawing/2014/main" id="{EE3EFEA3-BCDC-CF62-FC4C-FD9F20048736}"/>
              </a:ext>
            </a:extLst>
          </p:cNvPr>
          <p:cNvPicPr>
            <a:picLocks noChangeAspect="1"/>
          </p:cNvPicPr>
          <p:nvPr/>
        </p:nvPicPr>
        <p:blipFill>
          <a:blip r:embed="rId5"/>
          <a:stretch>
            <a:fillRect/>
          </a:stretch>
        </p:blipFill>
        <p:spPr>
          <a:xfrm>
            <a:off x="3944767" y="3897023"/>
            <a:ext cx="2941105" cy="2039166"/>
          </a:xfrm>
          <a:prstGeom prst="rect">
            <a:avLst/>
          </a:prstGeom>
        </p:spPr>
      </p:pic>
    </p:spTree>
    <p:extLst>
      <p:ext uri="{BB962C8B-B14F-4D97-AF65-F5344CB8AC3E}">
        <p14:creationId xmlns:p14="http://schemas.microsoft.com/office/powerpoint/2010/main" val="2838705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3C65-0CCA-CEC2-B18B-B475F0A12BE3}"/>
              </a:ext>
            </a:extLst>
          </p:cNvPr>
          <p:cNvSpPr>
            <a:spLocks noGrp="1"/>
          </p:cNvSpPr>
          <p:nvPr>
            <p:ph type="title"/>
          </p:nvPr>
        </p:nvSpPr>
        <p:spPr/>
        <p:txBody>
          <a:bodyPr/>
          <a:lstStyle/>
          <a:p>
            <a:r>
              <a:rPr lang="en-GB" dirty="0"/>
              <a:t>Production Processes</a:t>
            </a:r>
          </a:p>
        </p:txBody>
      </p:sp>
      <p:sp>
        <p:nvSpPr>
          <p:cNvPr id="3" name="Content Placeholder 2">
            <a:extLst>
              <a:ext uri="{FF2B5EF4-FFF2-40B4-BE49-F238E27FC236}">
                <a16:creationId xmlns:a16="http://schemas.microsoft.com/office/drawing/2014/main" id="{77455EF5-D9F5-7814-3FC4-76E5D2BBF32A}"/>
              </a:ext>
            </a:extLst>
          </p:cNvPr>
          <p:cNvSpPr>
            <a:spLocks noGrp="1"/>
          </p:cNvSpPr>
          <p:nvPr>
            <p:ph idx="1"/>
          </p:nvPr>
        </p:nvSpPr>
        <p:spPr>
          <a:xfrm>
            <a:off x="838200" y="766143"/>
            <a:ext cx="10652236" cy="5590207"/>
          </a:xfrm>
        </p:spPr>
        <p:txBody>
          <a:bodyPr/>
          <a:lstStyle/>
          <a:p>
            <a:pPr marL="0" indent="0">
              <a:buNone/>
            </a:pPr>
            <a:r>
              <a:rPr lang="en-GB" dirty="0"/>
              <a:t>It is important that all media products go through a stage of production. See the workflow below:</a:t>
            </a:r>
          </a:p>
          <a:p>
            <a:pPr marL="0" indent="0">
              <a:buNone/>
            </a:pPr>
            <a:endParaRPr lang="en-GB" dirty="0"/>
          </a:p>
        </p:txBody>
      </p:sp>
      <p:sp>
        <p:nvSpPr>
          <p:cNvPr id="4" name="Footer Placeholder 3">
            <a:extLst>
              <a:ext uri="{FF2B5EF4-FFF2-40B4-BE49-F238E27FC236}">
                <a16:creationId xmlns:a16="http://schemas.microsoft.com/office/drawing/2014/main" id="{E913A6EF-5DCE-B4DD-6E72-27753A9C9CDE}"/>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5EE52321-A0D3-34F4-A977-87CBB2C5DBC7}"/>
              </a:ext>
            </a:extLst>
          </p:cNvPr>
          <p:cNvSpPr>
            <a:spLocks noGrp="1"/>
          </p:cNvSpPr>
          <p:nvPr>
            <p:ph type="sldNum" sz="quarter" idx="12"/>
          </p:nvPr>
        </p:nvSpPr>
        <p:spPr/>
        <p:txBody>
          <a:bodyPr/>
          <a:lstStyle/>
          <a:p>
            <a:fld id="{9C8B04E8-02BC-41D7-8D33-AA2355D7C806}" type="slidenum">
              <a:rPr lang="en-GB" smtClean="0"/>
              <a:t>14</a:t>
            </a:fld>
            <a:endParaRPr lang="en-GB"/>
          </a:p>
        </p:txBody>
      </p:sp>
      <p:graphicFrame>
        <p:nvGraphicFramePr>
          <p:cNvPr id="6" name="Diagram 5">
            <a:extLst>
              <a:ext uri="{FF2B5EF4-FFF2-40B4-BE49-F238E27FC236}">
                <a16:creationId xmlns:a16="http://schemas.microsoft.com/office/drawing/2014/main" id="{6B964442-E17D-51D8-F6B6-7B66E90367F4}"/>
              </a:ext>
            </a:extLst>
          </p:cNvPr>
          <p:cNvGraphicFramePr/>
          <p:nvPr>
            <p:extLst>
              <p:ext uri="{D42A27DB-BD31-4B8C-83A1-F6EECF244321}">
                <p14:modId xmlns:p14="http://schemas.microsoft.com/office/powerpoint/2010/main" val="1974068084"/>
              </p:ext>
            </p:extLst>
          </p:nvPr>
        </p:nvGraphicFramePr>
        <p:xfrm>
          <a:off x="323073" y="1141225"/>
          <a:ext cx="11559714" cy="5115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6127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CD37-7C0E-CD96-08AF-180598086DF6}"/>
              </a:ext>
            </a:extLst>
          </p:cNvPr>
          <p:cNvSpPr>
            <a:spLocks noGrp="1"/>
          </p:cNvSpPr>
          <p:nvPr>
            <p:ph type="title"/>
          </p:nvPr>
        </p:nvSpPr>
        <p:spPr/>
        <p:txBody>
          <a:bodyPr/>
          <a:lstStyle/>
          <a:p>
            <a:r>
              <a:rPr lang="en-GB" dirty="0"/>
              <a:t>Film Document Sizes</a:t>
            </a:r>
          </a:p>
        </p:txBody>
      </p:sp>
      <p:sp>
        <p:nvSpPr>
          <p:cNvPr id="3" name="Content Placeholder 2">
            <a:extLst>
              <a:ext uri="{FF2B5EF4-FFF2-40B4-BE49-F238E27FC236}">
                <a16:creationId xmlns:a16="http://schemas.microsoft.com/office/drawing/2014/main" id="{E2CE8B12-7C2F-0287-120D-259F1904DD5E}"/>
              </a:ext>
            </a:extLst>
          </p:cNvPr>
          <p:cNvSpPr>
            <a:spLocks noGrp="1"/>
          </p:cNvSpPr>
          <p:nvPr>
            <p:ph idx="1"/>
          </p:nvPr>
        </p:nvSpPr>
        <p:spPr>
          <a:xfrm>
            <a:off x="4607735" y="4293384"/>
            <a:ext cx="1897373" cy="1879402"/>
          </a:xfrm>
        </p:spPr>
        <p:txBody>
          <a:bodyPr>
            <a:normAutofit fontScale="92500" lnSpcReduction="20000"/>
          </a:bodyPr>
          <a:lstStyle/>
          <a:p>
            <a:pPr marL="0" indent="0">
              <a:buNone/>
            </a:pPr>
            <a:r>
              <a:rPr lang="en-GB" dirty="0"/>
              <a:t>Movie Poster:</a:t>
            </a:r>
          </a:p>
          <a:p>
            <a:pPr marL="0" indent="0">
              <a:buNone/>
            </a:pPr>
            <a:r>
              <a:rPr lang="en-GB" dirty="0">
                <a:solidFill>
                  <a:srgbClr val="00B050"/>
                </a:solidFill>
              </a:rPr>
              <a:t>Height – 40”</a:t>
            </a:r>
          </a:p>
          <a:p>
            <a:pPr marL="0" indent="0">
              <a:buNone/>
            </a:pPr>
            <a:r>
              <a:rPr lang="en-GB" dirty="0">
                <a:solidFill>
                  <a:srgbClr val="E97132"/>
                </a:solidFill>
              </a:rPr>
              <a:t>Width – 27”</a:t>
            </a:r>
          </a:p>
          <a:p>
            <a:pPr marL="0" indent="0">
              <a:buNone/>
            </a:pPr>
            <a:r>
              <a:rPr lang="en-GB" dirty="0"/>
              <a:t>Resolution – 200</a:t>
            </a:r>
          </a:p>
          <a:p>
            <a:pPr marL="0" indent="0">
              <a:buNone/>
            </a:pPr>
            <a:r>
              <a:rPr lang="en-GB" dirty="0"/>
              <a:t>Bit-Rate – 8-bit</a:t>
            </a:r>
          </a:p>
          <a:p>
            <a:pPr marL="0" indent="0">
              <a:buNone/>
            </a:pPr>
            <a:r>
              <a:rPr lang="en-GB" dirty="0">
                <a:solidFill>
                  <a:srgbClr val="33CCCC"/>
                </a:solidFill>
              </a:rPr>
              <a:t>Bleed – 2” in</a:t>
            </a:r>
          </a:p>
        </p:txBody>
      </p:sp>
      <p:sp>
        <p:nvSpPr>
          <p:cNvPr id="4" name="Footer Placeholder 3">
            <a:extLst>
              <a:ext uri="{FF2B5EF4-FFF2-40B4-BE49-F238E27FC236}">
                <a16:creationId xmlns:a16="http://schemas.microsoft.com/office/drawing/2014/main" id="{2A71AC8F-724F-7193-5D08-FDEFA4EDCE44}"/>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7A5414AB-E103-CB43-D98B-1A32E7530237}"/>
              </a:ext>
            </a:extLst>
          </p:cNvPr>
          <p:cNvSpPr>
            <a:spLocks noGrp="1"/>
          </p:cNvSpPr>
          <p:nvPr>
            <p:ph type="sldNum" sz="quarter" idx="12"/>
          </p:nvPr>
        </p:nvSpPr>
        <p:spPr/>
        <p:txBody>
          <a:bodyPr/>
          <a:lstStyle/>
          <a:p>
            <a:fld id="{9C8B04E8-02BC-41D7-8D33-AA2355D7C806}" type="slidenum">
              <a:rPr lang="en-GB" smtClean="0"/>
              <a:t>15</a:t>
            </a:fld>
            <a:endParaRPr lang="en-GB"/>
          </a:p>
        </p:txBody>
      </p:sp>
      <p:sp>
        <p:nvSpPr>
          <p:cNvPr id="7" name="Content Placeholder 2">
            <a:extLst>
              <a:ext uri="{FF2B5EF4-FFF2-40B4-BE49-F238E27FC236}">
                <a16:creationId xmlns:a16="http://schemas.microsoft.com/office/drawing/2014/main" id="{651B0C97-6380-CBB2-79FA-DA17A9F47731}"/>
              </a:ext>
            </a:extLst>
          </p:cNvPr>
          <p:cNvSpPr txBox="1">
            <a:spLocks/>
          </p:cNvSpPr>
          <p:nvPr/>
        </p:nvSpPr>
        <p:spPr>
          <a:xfrm>
            <a:off x="9174332" y="4609533"/>
            <a:ext cx="1615736" cy="2111942"/>
          </a:xfrm>
          <a:prstGeom prst="rect">
            <a:avLst/>
          </a:prstGeom>
          <a:noFill/>
          <a:ln>
            <a:solidFill>
              <a:srgbClr val="33CCCC"/>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t>DVD Cover:</a:t>
            </a:r>
          </a:p>
          <a:p>
            <a:pPr marL="0" indent="0">
              <a:buFont typeface="Arial" panose="020B0604020202020204" pitchFamily="34" charset="0"/>
              <a:buNone/>
            </a:pPr>
            <a:r>
              <a:rPr lang="en-GB" sz="1400" dirty="0">
                <a:solidFill>
                  <a:srgbClr val="00B050"/>
                </a:solidFill>
              </a:rPr>
              <a:t>Height – 7.5”</a:t>
            </a:r>
          </a:p>
          <a:p>
            <a:pPr marL="0" indent="0">
              <a:buFont typeface="Arial" panose="020B0604020202020204" pitchFamily="34" charset="0"/>
              <a:buNone/>
            </a:pPr>
            <a:r>
              <a:rPr lang="en-GB" sz="1400" dirty="0">
                <a:solidFill>
                  <a:srgbClr val="E97132"/>
                </a:solidFill>
              </a:rPr>
              <a:t>Width – 11” in total</a:t>
            </a:r>
          </a:p>
          <a:p>
            <a:pPr marL="0" indent="0">
              <a:buFont typeface="Arial" panose="020B0604020202020204" pitchFamily="34" charset="0"/>
              <a:buNone/>
            </a:pPr>
            <a:r>
              <a:rPr lang="en-GB" sz="1400" dirty="0"/>
              <a:t>Spine – 0.5”</a:t>
            </a:r>
          </a:p>
          <a:p>
            <a:pPr marL="0" indent="0">
              <a:buFont typeface="Arial" panose="020B0604020202020204" pitchFamily="34" charset="0"/>
              <a:buNone/>
            </a:pPr>
            <a:r>
              <a:rPr lang="en-GB" sz="1400" dirty="0"/>
              <a:t>Resolution – 200</a:t>
            </a:r>
          </a:p>
          <a:p>
            <a:pPr marL="0" indent="0">
              <a:buFont typeface="Arial" panose="020B0604020202020204" pitchFamily="34" charset="0"/>
              <a:buNone/>
            </a:pPr>
            <a:r>
              <a:rPr lang="en-GB" sz="1400" dirty="0"/>
              <a:t>Bit-Rate – 8-bit</a:t>
            </a:r>
          </a:p>
          <a:p>
            <a:pPr marL="0" indent="0">
              <a:buFont typeface="Arial" panose="020B0604020202020204" pitchFamily="34" charset="0"/>
              <a:buNone/>
            </a:pPr>
            <a:r>
              <a:rPr lang="en-GB" sz="1400" dirty="0">
                <a:solidFill>
                  <a:srgbClr val="FF0000"/>
                </a:solidFill>
              </a:rPr>
              <a:t>Overfill – 0.1”</a:t>
            </a:r>
          </a:p>
        </p:txBody>
      </p:sp>
      <p:pic>
        <p:nvPicPr>
          <p:cNvPr id="9" name="Picture 8">
            <a:extLst>
              <a:ext uri="{FF2B5EF4-FFF2-40B4-BE49-F238E27FC236}">
                <a16:creationId xmlns:a16="http://schemas.microsoft.com/office/drawing/2014/main" id="{DB05E550-3AD8-3FE4-1BCD-BAEFE6B6ACAE}"/>
              </a:ext>
            </a:extLst>
          </p:cNvPr>
          <p:cNvPicPr>
            <a:picLocks noChangeAspect="1"/>
          </p:cNvPicPr>
          <p:nvPr/>
        </p:nvPicPr>
        <p:blipFill>
          <a:blip r:embed="rId2"/>
          <a:stretch>
            <a:fillRect/>
          </a:stretch>
        </p:blipFill>
        <p:spPr>
          <a:xfrm>
            <a:off x="6613162" y="775650"/>
            <a:ext cx="5355730" cy="3724997"/>
          </a:xfrm>
          <a:prstGeom prst="rect">
            <a:avLst/>
          </a:prstGeom>
          <a:ln>
            <a:solidFill>
              <a:srgbClr val="33CCCC"/>
            </a:solidFill>
          </a:ln>
        </p:spPr>
      </p:pic>
      <p:pic>
        <p:nvPicPr>
          <p:cNvPr id="11" name="Picture 10">
            <a:extLst>
              <a:ext uri="{FF2B5EF4-FFF2-40B4-BE49-F238E27FC236}">
                <a16:creationId xmlns:a16="http://schemas.microsoft.com/office/drawing/2014/main" id="{E01FA62C-B666-0284-D9B9-F4223FC5E7A9}"/>
              </a:ext>
            </a:extLst>
          </p:cNvPr>
          <p:cNvPicPr>
            <a:picLocks noChangeAspect="1"/>
          </p:cNvPicPr>
          <p:nvPr/>
        </p:nvPicPr>
        <p:blipFill>
          <a:blip r:embed="rId3"/>
          <a:stretch>
            <a:fillRect/>
          </a:stretch>
        </p:blipFill>
        <p:spPr>
          <a:xfrm>
            <a:off x="223108" y="850329"/>
            <a:ext cx="4331325" cy="5322457"/>
          </a:xfrm>
          <a:prstGeom prst="rect">
            <a:avLst/>
          </a:prstGeom>
          <a:ln>
            <a:solidFill>
              <a:srgbClr val="33CCCC"/>
            </a:solidFill>
          </a:ln>
        </p:spPr>
      </p:pic>
    </p:spTree>
    <p:extLst>
      <p:ext uri="{BB962C8B-B14F-4D97-AF65-F5344CB8AC3E}">
        <p14:creationId xmlns:p14="http://schemas.microsoft.com/office/powerpoint/2010/main" val="427633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FBD8D-9C73-2101-97C1-0D6E20E93692}"/>
              </a:ext>
            </a:extLst>
          </p:cNvPr>
          <p:cNvSpPr>
            <a:spLocks noGrp="1"/>
          </p:cNvSpPr>
          <p:nvPr>
            <p:ph type="title"/>
          </p:nvPr>
        </p:nvSpPr>
        <p:spPr/>
        <p:txBody>
          <a:bodyPr/>
          <a:lstStyle/>
          <a:p>
            <a:r>
              <a:rPr lang="en-GB" dirty="0"/>
              <a:t>Magazine Document Sizes</a:t>
            </a:r>
          </a:p>
        </p:txBody>
      </p:sp>
      <p:sp>
        <p:nvSpPr>
          <p:cNvPr id="4" name="Footer Placeholder 3">
            <a:extLst>
              <a:ext uri="{FF2B5EF4-FFF2-40B4-BE49-F238E27FC236}">
                <a16:creationId xmlns:a16="http://schemas.microsoft.com/office/drawing/2014/main" id="{6B8ABEE0-2052-81FE-26EF-EADC6514F9C1}"/>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22F0D624-940B-F66A-CBE7-46FB8BFA797D}"/>
              </a:ext>
            </a:extLst>
          </p:cNvPr>
          <p:cNvSpPr>
            <a:spLocks noGrp="1"/>
          </p:cNvSpPr>
          <p:nvPr>
            <p:ph type="sldNum" sz="quarter" idx="12"/>
          </p:nvPr>
        </p:nvSpPr>
        <p:spPr/>
        <p:txBody>
          <a:bodyPr/>
          <a:lstStyle/>
          <a:p>
            <a:fld id="{9C8B04E8-02BC-41D7-8D33-AA2355D7C806}" type="slidenum">
              <a:rPr lang="en-GB" smtClean="0"/>
              <a:t>16</a:t>
            </a:fld>
            <a:endParaRPr lang="en-GB"/>
          </a:p>
        </p:txBody>
      </p:sp>
      <p:sp>
        <p:nvSpPr>
          <p:cNvPr id="6" name="Content Placeholder 2">
            <a:extLst>
              <a:ext uri="{FF2B5EF4-FFF2-40B4-BE49-F238E27FC236}">
                <a16:creationId xmlns:a16="http://schemas.microsoft.com/office/drawing/2014/main" id="{7DB29C19-B91C-9B87-9122-F106FBDCA82B}"/>
              </a:ext>
            </a:extLst>
          </p:cNvPr>
          <p:cNvSpPr>
            <a:spLocks noGrp="1"/>
          </p:cNvSpPr>
          <p:nvPr>
            <p:ph idx="1"/>
          </p:nvPr>
        </p:nvSpPr>
        <p:spPr>
          <a:xfrm>
            <a:off x="4607735" y="4293384"/>
            <a:ext cx="1897373" cy="1879402"/>
          </a:xfrm>
        </p:spPr>
        <p:txBody>
          <a:bodyPr>
            <a:normAutofit/>
          </a:bodyPr>
          <a:lstStyle/>
          <a:p>
            <a:pPr marL="0" indent="0">
              <a:buNone/>
            </a:pPr>
            <a:r>
              <a:rPr lang="en-GB" dirty="0"/>
              <a:t>Magazine </a:t>
            </a:r>
            <a:r>
              <a:rPr lang="en-GB" dirty="0" err="1"/>
              <a:t>Coverr</a:t>
            </a:r>
            <a:r>
              <a:rPr lang="en-GB" dirty="0"/>
              <a:t>:</a:t>
            </a:r>
          </a:p>
          <a:p>
            <a:pPr marL="0" indent="0">
              <a:buNone/>
            </a:pPr>
            <a:r>
              <a:rPr lang="en-GB" dirty="0">
                <a:solidFill>
                  <a:srgbClr val="00B050"/>
                </a:solidFill>
              </a:rPr>
              <a:t>Height – 11”</a:t>
            </a:r>
          </a:p>
          <a:p>
            <a:pPr marL="0" indent="0">
              <a:buNone/>
            </a:pPr>
            <a:r>
              <a:rPr lang="en-GB" dirty="0">
                <a:solidFill>
                  <a:srgbClr val="E97132"/>
                </a:solidFill>
              </a:rPr>
              <a:t>Width – 8.5”</a:t>
            </a:r>
          </a:p>
          <a:p>
            <a:pPr marL="0" indent="0">
              <a:buNone/>
            </a:pPr>
            <a:r>
              <a:rPr lang="en-GB" dirty="0"/>
              <a:t>Resolution – 200</a:t>
            </a:r>
          </a:p>
          <a:p>
            <a:pPr marL="0" indent="0">
              <a:buNone/>
            </a:pPr>
            <a:r>
              <a:rPr lang="en-GB" dirty="0"/>
              <a:t>Bit-Rate – 8-bit</a:t>
            </a:r>
          </a:p>
        </p:txBody>
      </p:sp>
      <p:sp>
        <p:nvSpPr>
          <p:cNvPr id="7" name="Content Placeholder 2">
            <a:extLst>
              <a:ext uri="{FF2B5EF4-FFF2-40B4-BE49-F238E27FC236}">
                <a16:creationId xmlns:a16="http://schemas.microsoft.com/office/drawing/2014/main" id="{2BBF925D-129D-9132-5110-C50C867E4AEC}"/>
              </a:ext>
            </a:extLst>
          </p:cNvPr>
          <p:cNvSpPr txBox="1">
            <a:spLocks/>
          </p:cNvSpPr>
          <p:nvPr/>
        </p:nvSpPr>
        <p:spPr>
          <a:xfrm>
            <a:off x="9400713" y="4659510"/>
            <a:ext cx="1615736" cy="1879402"/>
          </a:xfrm>
          <a:prstGeom prst="rect">
            <a:avLst/>
          </a:prstGeom>
          <a:noFill/>
          <a:ln>
            <a:solidFill>
              <a:srgbClr val="33CCCC"/>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Double Page Spread:</a:t>
            </a:r>
          </a:p>
          <a:p>
            <a:pPr marL="0" indent="0">
              <a:buFont typeface="Arial" panose="020B0604020202020204" pitchFamily="34" charset="0"/>
              <a:buNone/>
            </a:pPr>
            <a:r>
              <a:rPr lang="en-GB" dirty="0">
                <a:solidFill>
                  <a:srgbClr val="00B050"/>
                </a:solidFill>
              </a:rPr>
              <a:t>Height – 11”</a:t>
            </a:r>
          </a:p>
          <a:p>
            <a:pPr marL="0" indent="0">
              <a:buFont typeface="Arial" panose="020B0604020202020204" pitchFamily="34" charset="0"/>
              <a:buNone/>
            </a:pPr>
            <a:r>
              <a:rPr lang="en-GB" dirty="0">
                <a:solidFill>
                  <a:srgbClr val="E97132"/>
                </a:solidFill>
              </a:rPr>
              <a:t>Width – 17” in total</a:t>
            </a:r>
          </a:p>
          <a:p>
            <a:pPr marL="0" indent="0">
              <a:buFont typeface="Arial" panose="020B0604020202020204" pitchFamily="34" charset="0"/>
              <a:buNone/>
            </a:pPr>
            <a:r>
              <a:rPr lang="en-GB" dirty="0"/>
              <a:t>Resolution – 200</a:t>
            </a:r>
          </a:p>
          <a:p>
            <a:pPr marL="0" indent="0">
              <a:buFont typeface="Arial" panose="020B0604020202020204" pitchFamily="34" charset="0"/>
              <a:buNone/>
            </a:pPr>
            <a:r>
              <a:rPr lang="en-GB" dirty="0"/>
              <a:t>Bit-Rate – 8-bit</a:t>
            </a:r>
          </a:p>
        </p:txBody>
      </p:sp>
      <p:pic>
        <p:nvPicPr>
          <p:cNvPr id="11" name="Picture 10">
            <a:extLst>
              <a:ext uri="{FF2B5EF4-FFF2-40B4-BE49-F238E27FC236}">
                <a16:creationId xmlns:a16="http://schemas.microsoft.com/office/drawing/2014/main" id="{7721EB5F-BCBD-1ECE-0EE7-F17596AAD84E}"/>
              </a:ext>
            </a:extLst>
          </p:cNvPr>
          <p:cNvPicPr>
            <a:picLocks noChangeAspect="1"/>
          </p:cNvPicPr>
          <p:nvPr/>
        </p:nvPicPr>
        <p:blipFill>
          <a:blip r:embed="rId2"/>
          <a:stretch>
            <a:fillRect/>
          </a:stretch>
        </p:blipFill>
        <p:spPr>
          <a:xfrm>
            <a:off x="140181" y="870012"/>
            <a:ext cx="4333882" cy="5486338"/>
          </a:xfrm>
          <a:prstGeom prst="rect">
            <a:avLst/>
          </a:prstGeom>
        </p:spPr>
      </p:pic>
      <p:pic>
        <p:nvPicPr>
          <p:cNvPr id="13" name="Picture 12">
            <a:extLst>
              <a:ext uri="{FF2B5EF4-FFF2-40B4-BE49-F238E27FC236}">
                <a16:creationId xmlns:a16="http://schemas.microsoft.com/office/drawing/2014/main" id="{7952B868-A0C6-6480-729D-801D895CBFD2}"/>
              </a:ext>
            </a:extLst>
          </p:cNvPr>
          <p:cNvPicPr>
            <a:picLocks noChangeAspect="1"/>
          </p:cNvPicPr>
          <p:nvPr/>
        </p:nvPicPr>
        <p:blipFill>
          <a:blip r:embed="rId3"/>
          <a:stretch>
            <a:fillRect/>
          </a:stretch>
        </p:blipFill>
        <p:spPr>
          <a:xfrm>
            <a:off x="6671812" y="850329"/>
            <a:ext cx="5061518" cy="3659527"/>
          </a:xfrm>
          <a:prstGeom prst="rect">
            <a:avLst/>
          </a:prstGeom>
          <a:ln>
            <a:solidFill>
              <a:srgbClr val="33CCCC"/>
            </a:solidFill>
          </a:ln>
        </p:spPr>
      </p:pic>
    </p:spTree>
    <p:extLst>
      <p:ext uri="{BB962C8B-B14F-4D97-AF65-F5344CB8AC3E}">
        <p14:creationId xmlns:p14="http://schemas.microsoft.com/office/powerpoint/2010/main" val="7928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0FC71-AFEB-012C-E504-268F0689444D}"/>
              </a:ext>
            </a:extLst>
          </p:cNvPr>
          <p:cNvSpPr>
            <a:spLocks noGrp="1"/>
          </p:cNvSpPr>
          <p:nvPr>
            <p:ph type="title"/>
          </p:nvPr>
        </p:nvSpPr>
        <p:spPr/>
        <p:txBody>
          <a:bodyPr/>
          <a:lstStyle/>
          <a:p>
            <a:r>
              <a:rPr lang="en-GB" dirty="0"/>
              <a:t>Photoshop Window Layout</a:t>
            </a:r>
          </a:p>
        </p:txBody>
      </p:sp>
      <p:sp>
        <p:nvSpPr>
          <p:cNvPr id="4" name="Footer Placeholder 3">
            <a:extLst>
              <a:ext uri="{FF2B5EF4-FFF2-40B4-BE49-F238E27FC236}">
                <a16:creationId xmlns:a16="http://schemas.microsoft.com/office/drawing/2014/main" id="{00DA360A-04FE-32E6-23D8-2A270E5FC9E1}"/>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820D711B-B7EE-B575-E853-81338B337D9F}"/>
              </a:ext>
            </a:extLst>
          </p:cNvPr>
          <p:cNvSpPr>
            <a:spLocks noGrp="1"/>
          </p:cNvSpPr>
          <p:nvPr>
            <p:ph type="sldNum" sz="quarter" idx="12"/>
          </p:nvPr>
        </p:nvSpPr>
        <p:spPr/>
        <p:txBody>
          <a:bodyPr/>
          <a:lstStyle/>
          <a:p>
            <a:fld id="{9C8B04E8-02BC-41D7-8D33-AA2355D7C806}" type="slidenum">
              <a:rPr lang="en-GB" smtClean="0"/>
              <a:t>17</a:t>
            </a:fld>
            <a:endParaRPr lang="en-GB"/>
          </a:p>
        </p:txBody>
      </p:sp>
      <p:pic>
        <p:nvPicPr>
          <p:cNvPr id="4098" name="Picture 2" descr="Photoshop Workspace overview">
            <a:extLst>
              <a:ext uri="{FF2B5EF4-FFF2-40B4-BE49-F238E27FC236}">
                <a16:creationId xmlns:a16="http://schemas.microsoft.com/office/drawing/2014/main" id="{ECBD9DBE-0228-FF9A-56F6-AD254E08A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34" y="787302"/>
            <a:ext cx="8568836" cy="59341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9FFA30-2153-2B91-61C7-3DA4DE877CBE}"/>
              </a:ext>
            </a:extLst>
          </p:cNvPr>
          <p:cNvSpPr txBox="1"/>
          <p:nvPr/>
        </p:nvSpPr>
        <p:spPr>
          <a:xfrm>
            <a:off x="8877670" y="787302"/>
            <a:ext cx="3204839" cy="2585323"/>
          </a:xfrm>
          <a:prstGeom prst="rect">
            <a:avLst/>
          </a:prstGeom>
          <a:noFill/>
        </p:spPr>
        <p:txBody>
          <a:bodyPr wrap="square" rtlCol="0">
            <a:spAutoFit/>
          </a:bodyPr>
          <a:lstStyle/>
          <a:p>
            <a:r>
              <a:rPr lang="en-GB" dirty="0"/>
              <a:t>Key:</a:t>
            </a:r>
          </a:p>
          <a:p>
            <a:r>
              <a:rPr lang="en-GB" b="1" dirty="0"/>
              <a:t>A – Application Frame</a:t>
            </a:r>
          </a:p>
          <a:p>
            <a:r>
              <a:rPr lang="en-GB" b="1" dirty="0"/>
              <a:t>B – Application Bar</a:t>
            </a:r>
          </a:p>
          <a:p>
            <a:r>
              <a:rPr lang="en-GB" b="1" dirty="0"/>
              <a:t>C – Panels</a:t>
            </a:r>
          </a:p>
          <a:p>
            <a:r>
              <a:rPr lang="en-GB" b="1" dirty="0"/>
              <a:t>D – Tool Bar</a:t>
            </a:r>
          </a:p>
          <a:p>
            <a:r>
              <a:rPr lang="en-GB" b="1" dirty="0"/>
              <a:t>E – Document Window</a:t>
            </a:r>
          </a:p>
          <a:p>
            <a:r>
              <a:rPr lang="en-GB" b="1" dirty="0"/>
              <a:t>F – Layers</a:t>
            </a:r>
          </a:p>
          <a:p>
            <a:r>
              <a:rPr lang="en-GB" b="1" dirty="0"/>
              <a:t>G – Workspace</a:t>
            </a:r>
          </a:p>
          <a:p>
            <a:endParaRPr lang="en-GB" dirty="0"/>
          </a:p>
        </p:txBody>
      </p:sp>
      <p:cxnSp>
        <p:nvCxnSpPr>
          <p:cNvPr id="11" name="Straight Connector 10">
            <a:extLst>
              <a:ext uri="{FF2B5EF4-FFF2-40B4-BE49-F238E27FC236}">
                <a16:creationId xmlns:a16="http://schemas.microsoft.com/office/drawing/2014/main" id="{03E0243A-D83D-91F6-4E5A-FAE52B07466F}"/>
              </a:ext>
            </a:extLst>
          </p:cNvPr>
          <p:cNvCxnSpPr/>
          <p:nvPr/>
        </p:nvCxnSpPr>
        <p:spPr>
          <a:xfrm>
            <a:off x="2317072" y="4873841"/>
            <a:ext cx="0" cy="177553"/>
          </a:xfrm>
          <a:prstGeom prst="line">
            <a:avLst/>
          </a:prstGeom>
          <a:ln w="38100">
            <a:solidFill>
              <a:srgbClr val="E59337"/>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B7A097C-4857-EB8E-EB5D-4A8AF38ED23A}"/>
              </a:ext>
            </a:extLst>
          </p:cNvPr>
          <p:cNvCxnSpPr/>
          <p:nvPr/>
        </p:nvCxnSpPr>
        <p:spPr>
          <a:xfrm>
            <a:off x="7698419" y="4972975"/>
            <a:ext cx="0" cy="177553"/>
          </a:xfrm>
          <a:prstGeom prst="line">
            <a:avLst/>
          </a:prstGeom>
          <a:ln w="38100">
            <a:solidFill>
              <a:srgbClr val="E59337"/>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47A408F-DA44-24AC-4FB1-2E5B6F4E0461}"/>
              </a:ext>
            </a:extLst>
          </p:cNvPr>
          <p:cNvSpPr txBox="1"/>
          <p:nvPr/>
        </p:nvSpPr>
        <p:spPr>
          <a:xfrm>
            <a:off x="2142986" y="4987265"/>
            <a:ext cx="348172" cy="369332"/>
          </a:xfrm>
          <a:prstGeom prst="rect">
            <a:avLst/>
          </a:prstGeom>
          <a:noFill/>
        </p:spPr>
        <p:txBody>
          <a:bodyPr wrap="none" rtlCol="0">
            <a:spAutoFit/>
          </a:bodyPr>
          <a:lstStyle/>
          <a:p>
            <a:r>
              <a:rPr lang="en-GB" b="1" dirty="0">
                <a:solidFill>
                  <a:schemeClr val="bg1"/>
                </a:solidFill>
              </a:rPr>
              <a:t>G</a:t>
            </a:r>
            <a:endParaRPr lang="en-GB" b="1" dirty="0"/>
          </a:p>
        </p:txBody>
      </p:sp>
      <p:sp>
        <p:nvSpPr>
          <p:cNvPr id="15" name="TextBox 14">
            <a:extLst>
              <a:ext uri="{FF2B5EF4-FFF2-40B4-BE49-F238E27FC236}">
                <a16:creationId xmlns:a16="http://schemas.microsoft.com/office/drawing/2014/main" id="{246F1C58-816F-1D72-ADB2-F3F738095C05}"/>
              </a:ext>
            </a:extLst>
          </p:cNvPr>
          <p:cNvSpPr txBox="1"/>
          <p:nvPr/>
        </p:nvSpPr>
        <p:spPr>
          <a:xfrm>
            <a:off x="7524333" y="5089007"/>
            <a:ext cx="308098" cy="369332"/>
          </a:xfrm>
          <a:prstGeom prst="rect">
            <a:avLst/>
          </a:prstGeom>
          <a:noFill/>
        </p:spPr>
        <p:txBody>
          <a:bodyPr wrap="none" rtlCol="0">
            <a:spAutoFit/>
          </a:bodyPr>
          <a:lstStyle/>
          <a:p>
            <a:r>
              <a:rPr lang="en-GB" b="1" dirty="0">
                <a:solidFill>
                  <a:schemeClr val="bg1"/>
                </a:solidFill>
              </a:rPr>
              <a:t>F</a:t>
            </a:r>
            <a:endParaRPr lang="en-GB" b="1" dirty="0"/>
          </a:p>
        </p:txBody>
      </p:sp>
    </p:spTree>
    <p:extLst>
      <p:ext uri="{BB962C8B-B14F-4D97-AF65-F5344CB8AC3E}">
        <p14:creationId xmlns:p14="http://schemas.microsoft.com/office/powerpoint/2010/main" val="242284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72A5-1764-BFDB-EFA1-7E32A371D151}"/>
              </a:ext>
            </a:extLst>
          </p:cNvPr>
          <p:cNvSpPr>
            <a:spLocks noGrp="1"/>
          </p:cNvSpPr>
          <p:nvPr>
            <p:ph type="title"/>
          </p:nvPr>
        </p:nvSpPr>
        <p:spPr/>
        <p:txBody>
          <a:bodyPr/>
          <a:lstStyle/>
          <a:p>
            <a:r>
              <a:rPr lang="en-GB" dirty="0"/>
              <a:t>Photoshop Tool Bar</a:t>
            </a:r>
          </a:p>
        </p:txBody>
      </p:sp>
      <p:sp>
        <p:nvSpPr>
          <p:cNvPr id="4" name="Footer Placeholder 3">
            <a:extLst>
              <a:ext uri="{FF2B5EF4-FFF2-40B4-BE49-F238E27FC236}">
                <a16:creationId xmlns:a16="http://schemas.microsoft.com/office/drawing/2014/main" id="{A5257E8E-118D-9A2C-DAF7-D2001C0D20B7}"/>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D37DC078-4F05-E989-3CD9-CCB263AABCD4}"/>
              </a:ext>
            </a:extLst>
          </p:cNvPr>
          <p:cNvSpPr>
            <a:spLocks noGrp="1"/>
          </p:cNvSpPr>
          <p:nvPr>
            <p:ph type="sldNum" sz="quarter" idx="12"/>
          </p:nvPr>
        </p:nvSpPr>
        <p:spPr/>
        <p:txBody>
          <a:bodyPr/>
          <a:lstStyle/>
          <a:p>
            <a:fld id="{9C8B04E8-02BC-41D7-8D33-AA2355D7C806}" type="slidenum">
              <a:rPr lang="en-GB" smtClean="0"/>
              <a:t>18</a:t>
            </a:fld>
            <a:endParaRPr lang="en-GB"/>
          </a:p>
        </p:txBody>
      </p:sp>
      <p:pic>
        <p:nvPicPr>
          <p:cNvPr id="5122" name="Picture 2" descr="Introduction Of Photoshop Toolbox – The Code Hubs">
            <a:extLst>
              <a:ext uri="{FF2B5EF4-FFF2-40B4-BE49-F238E27FC236}">
                <a16:creationId xmlns:a16="http://schemas.microsoft.com/office/drawing/2014/main" id="{C847260E-6FBE-D977-D163-5BD37593D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932" y="891202"/>
            <a:ext cx="6708594" cy="5240710"/>
          </a:xfrm>
          <a:prstGeom prst="rect">
            <a:avLst/>
          </a:prstGeom>
          <a:noFill/>
          <a:ln>
            <a:solidFill>
              <a:srgbClr val="33CC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63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7D2F-0D36-4BE0-AA7D-EAE946CF07B5}"/>
              </a:ext>
            </a:extLst>
          </p:cNvPr>
          <p:cNvSpPr>
            <a:spLocks noGrp="1"/>
          </p:cNvSpPr>
          <p:nvPr>
            <p:ph type="title"/>
          </p:nvPr>
        </p:nvSpPr>
        <p:spPr/>
        <p:txBody>
          <a:bodyPr/>
          <a:lstStyle/>
          <a:p>
            <a:r>
              <a:rPr lang="en-GB" dirty="0"/>
              <a:t>Photoshop Keyboard Shortcuts</a:t>
            </a:r>
          </a:p>
        </p:txBody>
      </p:sp>
      <p:sp>
        <p:nvSpPr>
          <p:cNvPr id="4" name="Footer Placeholder 3">
            <a:extLst>
              <a:ext uri="{FF2B5EF4-FFF2-40B4-BE49-F238E27FC236}">
                <a16:creationId xmlns:a16="http://schemas.microsoft.com/office/drawing/2014/main" id="{79CAB347-BC5C-8599-62A3-F7C399BFE533}"/>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7DBEC171-D3FF-279F-CE0B-D0ED6963E38C}"/>
              </a:ext>
            </a:extLst>
          </p:cNvPr>
          <p:cNvSpPr>
            <a:spLocks noGrp="1"/>
          </p:cNvSpPr>
          <p:nvPr>
            <p:ph type="sldNum" sz="quarter" idx="12"/>
          </p:nvPr>
        </p:nvSpPr>
        <p:spPr/>
        <p:txBody>
          <a:bodyPr/>
          <a:lstStyle/>
          <a:p>
            <a:fld id="{9C8B04E8-02BC-41D7-8D33-AA2355D7C806}" type="slidenum">
              <a:rPr lang="en-GB" smtClean="0"/>
              <a:t>19</a:t>
            </a:fld>
            <a:endParaRPr lang="en-GB"/>
          </a:p>
        </p:txBody>
      </p:sp>
      <p:pic>
        <p:nvPicPr>
          <p:cNvPr id="6148" name="Picture 4" descr="COMPLETE Photoshop Keyboard Shortcuts Cheat Sheet 2023">
            <a:extLst>
              <a:ext uri="{FF2B5EF4-FFF2-40B4-BE49-F238E27FC236}">
                <a16:creationId xmlns:a16="http://schemas.microsoft.com/office/drawing/2014/main" id="{34C06382-375F-ED9D-54D0-1DD6AB037C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66" b="3233"/>
          <a:stretch/>
        </p:blipFill>
        <p:spPr bwMode="auto">
          <a:xfrm>
            <a:off x="953121" y="949910"/>
            <a:ext cx="10285757" cy="480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49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9550-3BA5-1564-4D7F-19A74D164533}"/>
              </a:ext>
            </a:extLst>
          </p:cNvPr>
          <p:cNvSpPr>
            <a:spLocks noGrp="1"/>
          </p:cNvSpPr>
          <p:nvPr>
            <p:ph type="title"/>
          </p:nvPr>
        </p:nvSpPr>
        <p:spPr>
          <a:xfrm>
            <a:off x="0" y="301840"/>
            <a:ext cx="12192000" cy="580475"/>
          </a:xfrm>
          <a:solidFill>
            <a:srgbClr val="008080"/>
          </a:solidFill>
        </p:spPr>
        <p:txBody>
          <a:bodyPr/>
          <a:lstStyle/>
          <a:p>
            <a:r>
              <a:rPr lang="en-GB" dirty="0"/>
              <a:t>Component 2 - Vocational Context and Task 1</a:t>
            </a:r>
          </a:p>
        </p:txBody>
      </p:sp>
      <p:sp>
        <p:nvSpPr>
          <p:cNvPr id="3" name="Content Placeholder 2">
            <a:extLst>
              <a:ext uri="{FF2B5EF4-FFF2-40B4-BE49-F238E27FC236}">
                <a16:creationId xmlns:a16="http://schemas.microsoft.com/office/drawing/2014/main" id="{0FE6B86E-727B-1D9C-4634-D2E6D7FB0079}"/>
              </a:ext>
            </a:extLst>
          </p:cNvPr>
          <p:cNvSpPr>
            <a:spLocks noGrp="1"/>
          </p:cNvSpPr>
          <p:nvPr>
            <p:ph idx="1"/>
          </p:nvPr>
        </p:nvSpPr>
        <p:spPr>
          <a:xfrm>
            <a:off x="180473" y="1028742"/>
            <a:ext cx="7028195" cy="2176097"/>
          </a:xfrm>
          <a:noFill/>
          <a:ln>
            <a:solidFill>
              <a:srgbClr val="33CCCC"/>
            </a:solidFill>
          </a:ln>
        </p:spPr>
        <p:txBody>
          <a:bodyPr>
            <a:normAutofit/>
          </a:bodyPr>
          <a:lstStyle/>
          <a:p>
            <a:pPr marL="0" indent="0">
              <a:buNone/>
            </a:pPr>
            <a:r>
              <a:rPr lang="en-GB" sz="1400" b="1" dirty="0">
                <a:highlight>
                  <a:srgbClr val="00FFFF"/>
                </a:highlight>
              </a:rPr>
              <a:t>Brief Context to be added in Jan. </a:t>
            </a:r>
            <a:endParaRPr lang="en-GB" sz="1400" dirty="0">
              <a:highlight>
                <a:srgbClr val="00FFFF"/>
              </a:highlight>
            </a:endParaRPr>
          </a:p>
        </p:txBody>
      </p:sp>
      <p:sp>
        <p:nvSpPr>
          <p:cNvPr id="5" name="Slide Number Placeholder 4">
            <a:extLst>
              <a:ext uri="{FF2B5EF4-FFF2-40B4-BE49-F238E27FC236}">
                <a16:creationId xmlns:a16="http://schemas.microsoft.com/office/drawing/2014/main" id="{4AD2D6DF-B9E5-9C2D-2ADD-95AF9493AF47}"/>
              </a:ext>
            </a:extLst>
          </p:cNvPr>
          <p:cNvSpPr>
            <a:spLocks noGrp="1"/>
          </p:cNvSpPr>
          <p:nvPr>
            <p:ph type="sldNum" sz="quarter" idx="12"/>
          </p:nvPr>
        </p:nvSpPr>
        <p:spPr/>
        <p:txBody>
          <a:bodyPr/>
          <a:lstStyle/>
          <a:p>
            <a:fld id="{9C8B04E8-02BC-41D7-8D33-AA2355D7C806}" type="slidenum">
              <a:rPr lang="en-GB" smtClean="0"/>
              <a:t>2</a:t>
            </a:fld>
            <a:endParaRPr lang="en-GB"/>
          </a:p>
        </p:txBody>
      </p:sp>
      <p:sp>
        <p:nvSpPr>
          <p:cNvPr id="6" name="Content Placeholder 2">
            <a:extLst>
              <a:ext uri="{FF2B5EF4-FFF2-40B4-BE49-F238E27FC236}">
                <a16:creationId xmlns:a16="http://schemas.microsoft.com/office/drawing/2014/main" id="{91F7043F-5A7E-B84A-F62A-50D40DA2AB33}"/>
              </a:ext>
            </a:extLst>
          </p:cNvPr>
          <p:cNvSpPr txBox="1">
            <a:spLocks/>
          </p:cNvSpPr>
          <p:nvPr/>
        </p:nvSpPr>
        <p:spPr>
          <a:xfrm>
            <a:off x="180473" y="3351267"/>
            <a:ext cx="7028195" cy="3005084"/>
          </a:xfrm>
          <a:prstGeom prst="rect">
            <a:avLst/>
          </a:prstGeom>
          <a:noFill/>
          <a:ln>
            <a:solidFill>
              <a:srgbClr val="33CCCC"/>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The Brief:</a:t>
            </a:r>
          </a:p>
          <a:p>
            <a:pPr marL="0" indent="0">
              <a:buNone/>
            </a:pPr>
            <a:r>
              <a:rPr lang="en-GB" sz="1600" dirty="0"/>
              <a:t>Pre-production phase:</a:t>
            </a:r>
          </a:p>
          <a:p>
            <a:pPr marL="0" indent="0">
              <a:buNone/>
            </a:pPr>
            <a:r>
              <a:rPr lang="en-GB" sz="1600" dirty="0"/>
              <a:t>You should engage with media pre-production processes and practices, including:</a:t>
            </a:r>
          </a:p>
          <a:p>
            <a:r>
              <a:rPr lang="en-GB" sz="1600" dirty="0"/>
              <a:t>generating and developing ideas for your media product </a:t>
            </a:r>
          </a:p>
          <a:p>
            <a:r>
              <a:rPr lang="en-GB" sz="1600" dirty="0"/>
              <a:t>practical experimentation </a:t>
            </a:r>
          </a:p>
          <a:p>
            <a:r>
              <a:rPr lang="en-GB" sz="1600" dirty="0"/>
              <a:t>applying sector specific skills and techniques to shape your ideas into pre-production material </a:t>
            </a:r>
          </a:p>
          <a:p>
            <a:r>
              <a:rPr lang="en-GB" sz="1600" dirty="0"/>
              <a:t>reviewing pre-production work to refine and improve outcomes.</a:t>
            </a:r>
          </a:p>
        </p:txBody>
      </p:sp>
      <p:sp>
        <p:nvSpPr>
          <p:cNvPr id="4" name="TextBox 3">
            <a:extLst>
              <a:ext uri="{FF2B5EF4-FFF2-40B4-BE49-F238E27FC236}">
                <a16:creationId xmlns:a16="http://schemas.microsoft.com/office/drawing/2014/main" id="{3198F01B-947A-99B0-9741-4DD52567160E}"/>
              </a:ext>
            </a:extLst>
          </p:cNvPr>
          <p:cNvSpPr txBox="1"/>
          <p:nvPr/>
        </p:nvSpPr>
        <p:spPr>
          <a:xfrm>
            <a:off x="7447722" y="1028742"/>
            <a:ext cx="4399721" cy="369332"/>
          </a:xfrm>
          <a:prstGeom prst="rect">
            <a:avLst/>
          </a:prstGeom>
          <a:noFill/>
        </p:spPr>
        <p:txBody>
          <a:bodyPr wrap="square" rtlCol="0">
            <a:spAutoFit/>
          </a:bodyPr>
          <a:lstStyle/>
          <a:p>
            <a:r>
              <a:rPr lang="en-GB" dirty="0"/>
              <a:t>Images to support ideas to be added. </a:t>
            </a:r>
          </a:p>
        </p:txBody>
      </p:sp>
      <p:sp>
        <p:nvSpPr>
          <p:cNvPr id="7" name="Footer Placeholder 6">
            <a:extLst>
              <a:ext uri="{FF2B5EF4-FFF2-40B4-BE49-F238E27FC236}">
                <a16:creationId xmlns:a16="http://schemas.microsoft.com/office/drawing/2014/main" id="{B2DCC870-E72C-ECDB-6E02-CA3AE813C4F0}"/>
              </a:ext>
            </a:extLst>
          </p:cNvPr>
          <p:cNvSpPr>
            <a:spLocks noGrp="1"/>
          </p:cNvSpPr>
          <p:nvPr>
            <p:ph type="ftr" sz="quarter" idx="11"/>
          </p:nvPr>
        </p:nvSpPr>
        <p:spPr/>
        <p:txBody>
          <a:bodyPr/>
          <a:lstStyle/>
          <a:p>
            <a:r>
              <a:rPr lang="en-GB"/>
              <a:t>Component 2: Developing Digital Media Production Skills</a:t>
            </a:r>
          </a:p>
        </p:txBody>
      </p:sp>
    </p:spTree>
    <p:extLst>
      <p:ext uri="{BB962C8B-B14F-4D97-AF65-F5344CB8AC3E}">
        <p14:creationId xmlns:p14="http://schemas.microsoft.com/office/powerpoint/2010/main" val="1008107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1CFD-EBB5-6100-A1DC-7929828C7E79}"/>
              </a:ext>
            </a:extLst>
          </p:cNvPr>
          <p:cNvSpPr>
            <a:spLocks noGrp="1"/>
          </p:cNvSpPr>
          <p:nvPr>
            <p:ph type="title"/>
          </p:nvPr>
        </p:nvSpPr>
        <p:spPr/>
        <p:txBody>
          <a:bodyPr/>
          <a:lstStyle/>
          <a:p>
            <a:r>
              <a:rPr lang="en-GB" dirty="0"/>
              <a:t>Notes</a:t>
            </a:r>
          </a:p>
        </p:txBody>
      </p:sp>
      <p:sp>
        <p:nvSpPr>
          <p:cNvPr id="3" name="Content Placeholder 2">
            <a:extLst>
              <a:ext uri="{FF2B5EF4-FFF2-40B4-BE49-F238E27FC236}">
                <a16:creationId xmlns:a16="http://schemas.microsoft.com/office/drawing/2014/main" id="{24ACD300-5ADE-A148-F490-F1B4412821B9}"/>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2313F7A3-8BAC-E7D4-8BED-D35755A76EF6}"/>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22930DFC-4D24-40FD-22B1-4C60DDCD8796}"/>
              </a:ext>
            </a:extLst>
          </p:cNvPr>
          <p:cNvSpPr>
            <a:spLocks noGrp="1"/>
          </p:cNvSpPr>
          <p:nvPr>
            <p:ph type="sldNum" sz="quarter" idx="12"/>
          </p:nvPr>
        </p:nvSpPr>
        <p:spPr/>
        <p:txBody>
          <a:bodyPr/>
          <a:lstStyle/>
          <a:p>
            <a:fld id="{9C8B04E8-02BC-41D7-8D33-AA2355D7C806}" type="slidenum">
              <a:rPr lang="en-GB" smtClean="0"/>
              <a:t>20</a:t>
            </a:fld>
            <a:endParaRPr lang="en-GB"/>
          </a:p>
        </p:txBody>
      </p:sp>
    </p:spTree>
    <p:extLst>
      <p:ext uri="{BB962C8B-B14F-4D97-AF65-F5344CB8AC3E}">
        <p14:creationId xmlns:p14="http://schemas.microsoft.com/office/powerpoint/2010/main" val="221951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8ADA-96D2-0549-424F-9E4AD5A42F5A}"/>
              </a:ext>
            </a:extLst>
          </p:cNvPr>
          <p:cNvSpPr>
            <a:spLocks noGrp="1"/>
          </p:cNvSpPr>
          <p:nvPr>
            <p:ph type="title"/>
          </p:nvPr>
        </p:nvSpPr>
        <p:spPr>
          <a:xfrm>
            <a:off x="0" y="219134"/>
            <a:ext cx="12192000" cy="514904"/>
          </a:xfrm>
          <a:solidFill>
            <a:srgbClr val="008080"/>
          </a:solidFill>
        </p:spPr>
        <p:txBody>
          <a:bodyPr>
            <a:normAutofit/>
          </a:bodyPr>
          <a:lstStyle/>
          <a:p>
            <a:r>
              <a:rPr lang="en-GB" dirty="0"/>
              <a:t>How to Research</a:t>
            </a:r>
          </a:p>
        </p:txBody>
      </p:sp>
      <p:sp>
        <p:nvSpPr>
          <p:cNvPr id="3" name="Content Placeholder 2">
            <a:extLst>
              <a:ext uri="{FF2B5EF4-FFF2-40B4-BE49-F238E27FC236}">
                <a16:creationId xmlns:a16="http://schemas.microsoft.com/office/drawing/2014/main" id="{7E68CB5D-2E07-162E-33A3-A27B95209A16}"/>
              </a:ext>
            </a:extLst>
          </p:cNvPr>
          <p:cNvSpPr>
            <a:spLocks noGrp="1"/>
          </p:cNvSpPr>
          <p:nvPr>
            <p:ph idx="1"/>
          </p:nvPr>
        </p:nvSpPr>
        <p:spPr>
          <a:xfrm>
            <a:off x="180473" y="840957"/>
            <a:ext cx="5739064" cy="2754499"/>
          </a:xfrm>
          <a:noFill/>
          <a:ln>
            <a:solidFill>
              <a:srgbClr val="33CCCC"/>
            </a:solidFill>
          </a:ln>
        </p:spPr>
        <p:txBody>
          <a:bodyPr>
            <a:normAutofit/>
          </a:bodyPr>
          <a:lstStyle/>
          <a:p>
            <a:pPr marL="0" indent="0">
              <a:buNone/>
            </a:pPr>
            <a:r>
              <a:rPr lang="en-GB" sz="1600" b="1" dirty="0"/>
              <a:t>a. Primary Research</a:t>
            </a:r>
          </a:p>
          <a:p>
            <a:pPr marL="0" indent="0">
              <a:buNone/>
            </a:pPr>
            <a:r>
              <a:rPr lang="en-GB" sz="1400" dirty="0"/>
              <a:t>Primary Research is research that </a:t>
            </a:r>
            <a:r>
              <a:rPr lang="en-GB" sz="1400" b="1" dirty="0"/>
              <a:t>YOU</a:t>
            </a:r>
            <a:r>
              <a:rPr lang="en-GB" sz="1400" dirty="0"/>
              <a:t> do yourself. </a:t>
            </a:r>
          </a:p>
          <a:p>
            <a:pPr marL="0" indent="0">
              <a:buNone/>
            </a:pPr>
            <a:r>
              <a:rPr lang="en-GB" sz="1400" dirty="0"/>
              <a:t>Examples of Primary Research:</a:t>
            </a:r>
          </a:p>
          <a:p>
            <a:pPr lvl="1"/>
            <a:r>
              <a:rPr lang="en-GB" sz="1400" dirty="0"/>
              <a:t>Survey – Used to gather information from a group of people. Could be used to find opinions on a certain topic, or to get feedback on a product. </a:t>
            </a:r>
          </a:p>
          <a:p>
            <a:pPr lvl="1"/>
            <a:r>
              <a:rPr lang="en-GB" sz="1400" dirty="0"/>
              <a:t>Interviews – Conducted by yourself, often used to find out how certain aspects of a media product has been created, or to get opinions of a topic. </a:t>
            </a:r>
          </a:p>
          <a:p>
            <a:pPr lvl="1"/>
            <a:r>
              <a:rPr lang="en-GB" sz="1400" dirty="0"/>
              <a:t>Consuming the Media Product – By viewing a media product and making notes is a form of primary research.</a:t>
            </a:r>
          </a:p>
        </p:txBody>
      </p:sp>
      <p:sp>
        <p:nvSpPr>
          <p:cNvPr id="4" name="Footer Placeholder 3">
            <a:extLst>
              <a:ext uri="{FF2B5EF4-FFF2-40B4-BE49-F238E27FC236}">
                <a16:creationId xmlns:a16="http://schemas.microsoft.com/office/drawing/2014/main" id="{A5C094AC-5986-5449-8C72-35A6050E4B30}"/>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7264435D-F935-D46F-90AD-21C116548026}"/>
              </a:ext>
            </a:extLst>
          </p:cNvPr>
          <p:cNvSpPr>
            <a:spLocks noGrp="1"/>
          </p:cNvSpPr>
          <p:nvPr>
            <p:ph type="sldNum" sz="quarter" idx="12"/>
          </p:nvPr>
        </p:nvSpPr>
        <p:spPr/>
        <p:txBody>
          <a:bodyPr/>
          <a:lstStyle/>
          <a:p>
            <a:fld id="{9C8B04E8-02BC-41D7-8D33-AA2355D7C806}" type="slidenum">
              <a:rPr lang="en-GB" smtClean="0"/>
              <a:t>3</a:t>
            </a:fld>
            <a:endParaRPr lang="en-GB"/>
          </a:p>
        </p:txBody>
      </p:sp>
      <p:sp>
        <p:nvSpPr>
          <p:cNvPr id="6" name="Content Placeholder 2">
            <a:extLst>
              <a:ext uri="{FF2B5EF4-FFF2-40B4-BE49-F238E27FC236}">
                <a16:creationId xmlns:a16="http://schemas.microsoft.com/office/drawing/2014/main" id="{9A152A15-9C6B-02D6-255A-59ED3D9AE977}"/>
              </a:ext>
            </a:extLst>
          </p:cNvPr>
          <p:cNvSpPr txBox="1">
            <a:spLocks/>
          </p:cNvSpPr>
          <p:nvPr/>
        </p:nvSpPr>
        <p:spPr>
          <a:xfrm>
            <a:off x="6272463" y="840957"/>
            <a:ext cx="5739064" cy="3970740"/>
          </a:xfrm>
          <a:prstGeom prst="rect">
            <a:avLst/>
          </a:prstGeom>
          <a:noFill/>
          <a:ln>
            <a:solidFill>
              <a:srgbClr val="33CCCC"/>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t>b. Secondary Research</a:t>
            </a:r>
          </a:p>
          <a:p>
            <a:pPr marL="0" indent="0">
              <a:buFont typeface="Arial" panose="020B0604020202020204" pitchFamily="34" charset="0"/>
              <a:buNone/>
            </a:pPr>
            <a:r>
              <a:rPr lang="en-GB" sz="1400" dirty="0"/>
              <a:t>Secondary Research is conducted by someone else and presented in an analytical or formal way.</a:t>
            </a:r>
          </a:p>
          <a:p>
            <a:pPr marL="0" indent="0">
              <a:buFont typeface="Arial" panose="020B0604020202020204" pitchFamily="34" charset="0"/>
              <a:buNone/>
            </a:pPr>
            <a:r>
              <a:rPr lang="en-GB" sz="1400" dirty="0"/>
              <a:t>Examples of Secondary Research:</a:t>
            </a:r>
          </a:p>
          <a:p>
            <a:pPr lvl="1"/>
            <a:r>
              <a:rPr lang="en-GB" sz="1400" dirty="0"/>
              <a:t>Essays – academic writings that other people have published can be a great way to find quotes or information needed to back up your points.</a:t>
            </a:r>
          </a:p>
          <a:p>
            <a:pPr lvl="1"/>
            <a:r>
              <a:rPr lang="en-GB" sz="1400" dirty="0"/>
              <a:t>Books – Theory, non-fiction and academic books are often used to help find information that helps prove your point in your written paper.</a:t>
            </a:r>
          </a:p>
          <a:p>
            <a:pPr lvl="1"/>
            <a:r>
              <a:rPr lang="en-GB" sz="1400" dirty="0"/>
              <a:t>Documentaries – documentaries can offer a wide range of information presented in an accessible way. Producers would have already researched the information and then will have presented it in a different way. This means that you can take information and quote it to support your points. </a:t>
            </a:r>
          </a:p>
          <a:p>
            <a:pPr lvl="1"/>
            <a:r>
              <a:rPr lang="en-GB" sz="1400" dirty="0"/>
              <a:t>Websites – these are built to deliver information. Looking at various online articles can help build your research and essay. </a:t>
            </a:r>
          </a:p>
        </p:txBody>
      </p:sp>
      <p:sp>
        <p:nvSpPr>
          <p:cNvPr id="8" name="Rectangle 7">
            <a:extLst>
              <a:ext uri="{FF2B5EF4-FFF2-40B4-BE49-F238E27FC236}">
                <a16:creationId xmlns:a16="http://schemas.microsoft.com/office/drawing/2014/main" id="{583DD8E6-33A5-7C60-1051-F57890A5B47D}"/>
              </a:ext>
            </a:extLst>
          </p:cNvPr>
          <p:cNvSpPr/>
          <p:nvPr/>
        </p:nvSpPr>
        <p:spPr>
          <a:xfrm>
            <a:off x="6272463" y="4914451"/>
            <a:ext cx="5739064" cy="1006568"/>
          </a:xfrm>
          <a:prstGeom prst="rect">
            <a:avLst/>
          </a:prstGeom>
          <a:solidFill>
            <a:srgbClr val="DFA7A1"/>
          </a:solidFill>
          <a:ln>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BANNED SITES</a:t>
            </a:r>
          </a:p>
          <a:p>
            <a:pPr algn="ctr"/>
            <a:r>
              <a:rPr lang="en-GB" sz="1600" dirty="0">
                <a:solidFill>
                  <a:schemeClr val="tx1"/>
                </a:solidFill>
              </a:rPr>
              <a:t>You cannot use the following websites as part of your research:</a:t>
            </a:r>
          </a:p>
          <a:p>
            <a:pPr marL="285750" indent="-285750">
              <a:buFont typeface="Arial" panose="020B0604020202020204" pitchFamily="34" charset="0"/>
              <a:buChar char="•"/>
            </a:pPr>
            <a:r>
              <a:rPr lang="en-GB" sz="1600" dirty="0">
                <a:solidFill>
                  <a:schemeClr val="tx1"/>
                </a:solidFill>
              </a:rPr>
              <a:t>Wikipedia</a:t>
            </a:r>
          </a:p>
          <a:p>
            <a:pPr marL="285750" indent="-285750">
              <a:buFont typeface="Arial" panose="020B0604020202020204" pitchFamily="34" charset="0"/>
              <a:buChar char="•"/>
            </a:pPr>
            <a:r>
              <a:rPr lang="en-GB" sz="1600" dirty="0">
                <a:solidFill>
                  <a:schemeClr val="tx1"/>
                </a:solidFill>
              </a:rPr>
              <a:t>Chat GPT or any other A.I.</a:t>
            </a:r>
          </a:p>
        </p:txBody>
      </p:sp>
      <p:sp>
        <p:nvSpPr>
          <p:cNvPr id="10" name="Rectangle 9">
            <a:extLst>
              <a:ext uri="{FF2B5EF4-FFF2-40B4-BE49-F238E27FC236}">
                <a16:creationId xmlns:a16="http://schemas.microsoft.com/office/drawing/2014/main" id="{D0AD1CC1-077D-F3E4-439C-6B35EBE32E34}"/>
              </a:ext>
            </a:extLst>
          </p:cNvPr>
          <p:cNvSpPr/>
          <p:nvPr/>
        </p:nvSpPr>
        <p:spPr>
          <a:xfrm>
            <a:off x="180473" y="3737411"/>
            <a:ext cx="5739064" cy="2621539"/>
          </a:xfrm>
          <a:prstGeom prst="rect">
            <a:avLst/>
          </a:prstGeom>
          <a:noFill/>
          <a:ln>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dirty="0">
                <a:solidFill>
                  <a:schemeClr val="tx1"/>
                </a:solidFill>
              </a:rPr>
              <a:t>References</a:t>
            </a:r>
            <a:r>
              <a:rPr lang="en-GB" sz="1400" dirty="0">
                <a:solidFill>
                  <a:schemeClr val="tx1"/>
                </a:solidFill>
              </a:rPr>
              <a:t> - Don’t forget to add a reference page at the bottom of each task. </a:t>
            </a:r>
          </a:p>
          <a:p>
            <a:r>
              <a:rPr lang="en-GB" sz="1400" dirty="0">
                <a:solidFill>
                  <a:schemeClr val="tx1"/>
                </a:solidFill>
              </a:rPr>
              <a:t>This should be done as follows:</a:t>
            </a:r>
          </a:p>
          <a:p>
            <a:pPr marL="285750" indent="-285750">
              <a:buFont typeface="Arial" panose="020B0604020202020204" pitchFamily="34" charset="0"/>
              <a:buChar char="•"/>
            </a:pPr>
            <a:r>
              <a:rPr lang="en-GB" sz="1400" dirty="0">
                <a:solidFill>
                  <a:schemeClr val="tx1"/>
                </a:solidFill>
              </a:rPr>
              <a:t>Websites – Link (</a:t>
            </a:r>
            <a:r>
              <a:rPr lang="en-GB" sz="1400" dirty="0" err="1">
                <a:solidFill>
                  <a:schemeClr val="tx1"/>
                </a:solidFill>
              </a:rPr>
              <a:t>e.g</a:t>
            </a:r>
            <a:r>
              <a:rPr lang="en-GB" sz="1400" dirty="0">
                <a:solidFill>
                  <a:schemeClr val="tx1"/>
                </a:solidFill>
              </a:rPr>
              <a:t>  </a:t>
            </a:r>
            <a:r>
              <a:rPr lang="en-GB" sz="1400" dirty="0">
                <a:solidFill>
                  <a:schemeClr val="tx1"/>
                </a:solidFill>
                <a:ea typeface="+mn-lt"/>
                <a:cs typeface="+mn-lt"/>
                <a:hlinkClick r:id="rId2">
                  <a:extLst>
                    <a:ext uri="{A12FA001-AC4F-418D-AE19-62706E023703}">
                      <ahyp:hlinkClr xmlns:ahyp="http://schemas.microsoft.com/office/drawing/2018/hyperlinkcolor" val="tx"/>
                    </a:ext>
                  </a:extLst>
                </a:hlinkClick>
              </a:rPr>
              <a:t>https://www.imdb.com/title/tt1684562/?ref_=hm_fanfav_tt_t_6_pd_fp1_r</a:t>
            </a:r>
            <a:r>
              <a:rPr lang="en-GB" sz="1400" dirty="0">
                <a:solidFill>
                  <a:schemeClr val="tx1"/>
                </a:solidFill>
                <a:ea typeface="+mn-lt"/>
                <a:cs typeface="+mn-lt"/>
              </a:rPr>
              <a:t>)</a:t>
            </a:r>
          </a:p>
          <a:p>
            <a:pPr marL="285750" indent="-285750">
              <a:buFont typeface="Arial" panose="020B0604020202020204" pitchFamily="34" charset="0"/>
              <a:buChar char="•"/>
            </a:pPr>
            <a:r>
              <a:rPr lang="en-GB" sz="1400" dirty="0">
                <a:solidFill>
                  <a:schemeClr val="tx1"/>
                </a:solidFill>
              </a:rPr>
              <a:t>Books – </a:t>
            </a:r>
            <a:r>
              <a:rPr lang="en-GB" sz="1400" i="1" dirty="0">
                <a:solidFill>
                  <a:schemeClr val="tx1"/>
                </a:solidFill>
              </a:rPr>
              <a:t>Title</a:t>
            </a:r>
            <a:r>
              <a:rPr lang="en-GB" sz="1400" dirty="0">
                <a:solidFill>
                  <a:schemeClr val="tx1"/>
                </a:solidFill>
              </a:rPr>
              <a:t>, Author, Year (</a:t>
            </a:r>
            <a:r>
              <a:rPr lang="en-GB" sz="1400" dirty="0" err="1">
                <a:solidFill>
                  <a:schemeClr val="tx1"/>
                </a:solidFill>
              </a:rPr>
              <a:t>e.g</a:t>
            </a:r>
            <a:r>
              <a:rPr lang="en-GB" sz="1400" dirty="0">
                <a:solidFill>
                  <a:schemeClr val="tx1"/>
                </a:solidFill>
              </a:rPr>
              <a:t> K</a:t>
            </a:r>
            <a:r>
              <a:rPr lang="en-GB" sz="1400" i="1" dirty="0">
                <a:solidFill>
                  <a:schemeClr val="tx1"/>
                </a:solidFill>
              </a:rPr>
              <a:t>ey themes in media theory,</a:t>
            </a:r>
            <a:r>
              <a:rPr lang="en-GB" sz="1400" dirty="0">
                <a:solidFill>
                  <a:schemeClr val="tx1"/>
                </a:solidFill>
              </a:rPr>
              <a:t> Dan </a:t>
            </a:r>
            <a:r>
              <a:rPr lang="en-GB" sz="1400" dirty="0" err="1">
                <a:solidFill>
                  <a:schemeClr val="tx1"/>
                </a:solidFill>
              </a:rPr>
              <a:t>Laughey</a:t>
            </a:r>
            <a:r>
              <a:rPr lang="en-GB" sz="1400" dirty="0">
                <a:solidFill>
                  <a:schemeClr val="tx1"/>
                </a:solidFill>
              </a:rPr>
              <a:t>, 2007)</a:t>
            </a:r>
            <a:endParaRPr lang="en-GB" sz="1400" dirty="0">
              <a:solidFill>
                <a:schemeClr val="tx1"/>
              </a:solidFill>
              <a:ea typeface="+mn-lt"/>
              <a:cs typeface="+mn-lt"/>
            </a:endParaRPr>
          </a:p>
          <a:p>
            <a:pPr marL="285750" indent="-285750">
              <a:buFont typeface="Arial" panose="020B0604020202020204" pitchFamily="34" charset="0"/>
              <a:buChar char="•"/>
            </a:pPr>
            <a:r>
              <a:rPr lang="en-GB" sz="1400" dirty="0">
                <a:solidFill>
                  <a:schemeClr val="tx1"/>
                </a:solidFill>
              </a:rPr>
              <a:t>Articles – </a:t>
            </a:r>
            <a:r>
              <a:rPr lang="en-GB" sz="1400" i="1" dirty="0">
                <a:solidFill>
                  <a:schemeClr val="tx1"/>
                </a:solidFill>
              </a:rPr>
              <a:t>Title</a:t>
            </a:r>
            <a:r>
              <a:rPr lang="en-GB" sz="1400" dirty="0">
                <a:solidFill>
                  <a:schemeClr val="tx1"/>
                </a:solidFill>
              </a:rPr>
              <a:t>, Author, Year, how you accessed it (</a:t>
            </a:r>
            <a:r>
              <a:rPr lang="en-GB" sz="1400" dirty="0" err="1">
                <a:solidFill>
                  <a:schemeClr val="tx1"/>
                </a:solidFill>
              </a:rPr>
              <a:t>e.g</a:t>
            </a:r>
            <a:r>
              <a:rPr lang="en-GB" sz="1400" dirty="0">
                <a:solidFill>
                  <a:schemeClr val="tx1"/>
                </a:solidFill>
              </a:rPr>
              <a:t> </a:t>
            </a:r>
            <a:r>
              <a:rPr lang="en-GB" sz="1400" i="1" dirty="0">
                <a:solidFill>
                  <a:schemeClr val="tx1"/>
                </a:solidFill>
              </a:rPr>
              <a:t>The Hollywood Action and Adventure Film</a:t>
            </a:r>
            <a:r>
              <a:rPr lang="en-GB" sz="1400" dirty="0">
                <a:solidFill>
                  <a:schemeClr val="tx1"/>
                </a:solidFill>
              </a:rPr>
              <a:t>, Yvonne Tasker, 2015)</a:t>
            </a:r>
          </a:p>
          <a:p>
            <a:pPr marL="285750" indent="-285750">
              <a:buFont typeface="Arial" panose="020B0604020202020204" pitchFamily="34" charset="0"/>
              <a:buChar char="•"/>
            </a:pPr>
            <a:r>
              <a:rPr lang="en-GB" sz="1400" dirty="0">
                <a:solidFill>
                  <a:schemeClr val="tx1"/>
                </a:solidFill>
              </a:rPr>
              <a:t>Media Products – </a:t>
            </a:r>
            <a:r>
              <a:rPr lang="en-GB" sz="1400" i="1" dirty="0">
                <a:solidFill>
                  <a:schemeClr val="tx1"/>
                </a:solidFill>
              </a:rPr>
              <a:t>Title</a:t>
            </a:r>
            <a:r>
              <a:rPr lang="en-GB" sz="1400" dirty="0">
                <a:solidFill>
                  <a:schemeClr val="tx1"/>
                </a:solidFill>
              </a:rPr>
              <a:t>, Director/Author/Creator, Production Company, Year (</a:t>
            </a:r>
            <a:r>
              <a:rPr lang="en-GB" sz="1400" dirty="0" err="1">
                <a:solidFill>
                  <a:schemeClr val="tx1"/>
                </a:solidFill>
              </a:rPr>
              <a:t>e.g</a:t>
            </a:r>
            <a:r>
              <a:rPr lang="en-GB" sz="1400" dirty="0">
                <a:solidFill>
                  <a:schemeClr val="tx1"/>
                </a:solidFill>
              </a:rPr>
              <a:t> </a:t>
            </a:r>
            <a:r>
              <a:rPr lang="en-GB" sz="1400" i="1" dirty="0">
                <a:solidFill>
                  <a:schemeClr val="tx1"/>
                </a:solidFill>
              </a:rPr>
              <a:t>Barbie, </a:t>
            </a:r>
            <a:r>
              <a:rPr lang="en-GB" sz="1400" dirty="0">
                <a:solidFill>
                  <a:schemeClr val="tx1"/>
                </a:solidFill>
              </a:rPr>
              <a:t>Greta Gerwig, Warner Bros., 2023)</a:t>
            </a:r>
          </a:p>
        </p:txBody>
      </p:sp>
    </p:spTree>
    <p:extLst>
      <p:ext uri="{BB962C8B-B14F-4D97-AF65-F5344CB8AC3E}">
        <p14:creationId xmlns:p14="http://schemas.microsoft.com/office/powerpoint/2010/main" val="133504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3C65-0CCA-CEC2-B18B-B475F0A12BE3}"/>
              </a:ext>
            </a:extLst>
          </p:cNvPr>
          <p:cNvSpPr>
            <a:spLocks noGrp="1"/>
          </p:cNvSpPr>
          <p:nvPr>
            <p:ph type="title"/>
          </p:nvPr>
        </p:nvSpPr>
        <p:spPr/>
        <p:txBody>
          <a:bodyPr/>
          <a:lstStyle/>
          <a:p>
            <a:r>
              <a:rPr lang="en-GB" dirty="0"/>
              <a:t>Pre-Production Processes</a:t>
            </a:r>
          </a:p>
        </p:txBody>
      </p:sp>
      <p:sp>
        <p:nvSpPr>
          <p:cNvPr id="3" name="Content Placeholder 2">
            <a:extLst>
              <a:ext uri="{FF2B5EF4-FFF2-40B4-BE49-F238E27FC236}">
                <a16:creationId xmlns:a16="http://schemas.microsoft.com/office/drawing/2014/main" id="{77455EF5-D9F5-7814-3FC4-76E5D2BBF32A}"/>
              </a:ext>
            </a:extLst>
          </p:cNvPr>
          <p:cNvSpPr>
            <a:spLocks noGrp="1"/>
          </p:cNvSpPr>
          <p:nvPr>
            <p:ph idx="1"/>
          </p:nvPr>
        </p:nvSpPr>
        <p:spPr>
          <a:xfrm>
            <a:off x="89745" y="766143"/>
            <a:ext cx="7651583" cy="3530649"/>
          </a:xfrm>
        </p:spPr>
        <p:txBody>
          <a:bodyPr/>
          <a:lstStyle/>
          <a:p>
            <a:pPr marL="0" indent="0">
              <a:buNone/>
            </a:pPr>
            <a:r>
              <a:rPr lang="en-GB" dirty="0"/>
              <a:t>It is important that all media products go through a stage of pre-production. See the workflow below:</a:t>
            </a:r>
          </a:p>
          <a:p>
            <a:pPr marL="0" indent="0">
              <a:buNone/>
            </a:pPr>
            <a:endParaRPr lang="en-GB" dirty="0"/>
          </a:p>
        </p:txBody>
      </p:sp>
      <p:sp>
        <p:nvSpPr>
          <p:cNvPr id="4" name="Footer Placeholder 3">
            <a:extLst>
              <a:ext uri="{FF2B5EF4-FFF2-40B4-BE49-F238E27FC236}">
                <a16:creationId xmlns:a16="http://schemas.microsoft.com/office/drawing/2014/main" id="{E913A6EF-5DCE-B4DD-6E72-27753A9C9CDE}"/>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5EE52321-A0D3-34F4-A977-87CBB2C5DBC7}"/>
              </a:ext>
            </a:extLst>
          </p:cNvPr>
          <p:cNvSpPr>
            <a:spLocks noGrp="1"/>
          </p:cNvSpPr>
          <p:nvPr>
            <p:ph type="sldNum" sz="quarter" idx="12"/>
          </p:nvPr>
        </p:nvSpPr>
        <p:spPr/>
        <p:txBody>
          <a:bodyPr/>
          <a:lstStyle/>
          <a:p>
            <a:fld id="{9C8B04E8-02BC-41D7-8D33-AA2355D7C806}" type="slidenum">
              <a:rPr lang="en-GB" smtClean="0"/>
              <a:t>4</a:t>
            </a:fld>
            <a:endParaRPr lang="en-GB"/>
          </a:p>
        </p:txBody>
      </p:sp>
      <p:graphicFrame>
        <p:nvGraphicFramePr>
          <p:cNvPr id="6" name="Diagram 5">
            <a:extLst>
              <a:ext uri="{FF2B5EF4-FFF2-40B4-BE49-F238E27FC236}">
                <a16:creationId xmlns:a16="http://schemas.microsoft.com/office/drawing/2014/main" id="{6B964442-E17D-51D8-F6B6-7B66E90367F4}"/>
              </a:ext>
            </a:extLst>
          </p:cNvPr>
          <p:cNvGraphicFramePr/>
          <p:nvPr>
            <p:extLst>
              <p:ext uri="{D42A27DB-BD31-4B8C-83A1-F6EECF244321}">
                <p14:modId xmlns:p14="http://schemas.microsoft.com/office/powerpoint/2010/main" val="2456284924"/>
              </p:ext>
            </p:extLst>
          </p:nvPr>
        </p:nvGraphicFramePr>
        <p:xfrm>
          <a:off x="300853" y="1302808"/>
          <a:ext cx="8674471" cy="4432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a:extLst>
              <a:ext uri="{FF2B5EF4-FFF2-40B4-BE49-F238E27FC236}">
                <a16:creationId xmlns:a16="http://schemas.microsoft.com/office/drawing/2014/main" id="{6EEB6C07-2896-FED6-9BDC-DEC5FB924A6A}"/>
              </a:ext>
            </a:extLst>
          </p:cNvPr>
          <p:cNvGraphicFramePr>
            <a:graphicFrameLocks noGrp="1"/>
          </p:cNvGraphicFramePr>
          <p:nvPr>
            <p:extLst>
              <p:ext uri="{D42A27DB-BD31-4B8C-83A1-F6EECF244321}">
                <p14:modId xmlns:p14="http://schemas.microsoft.com/office/powerpoint/2010/main" val="1239056373"/>
              </p:ext>
            </p:extLst>
          </p:nvPr>
        </p:nvGraphicFramePr>
        <p:xfrm>
          <a:off x="89744" y="4396170"/>
          <a:ext cx="7651583" cy="1986875"/>
        </p:xfrm>
        <a:graphic>
          <a:graphicData uri="http://schemas.openxmlformats.org/drawingml/2006/table">
            <a:tbl>
              <a:tblPr firstRow="1" bandRow="1">
                <a:tableStyleId>{5C22544A-7EE6-4342-B048-85BDC9FD1C3A}</a:tableStyleId>
              </a:tblPr>
              <a:tblGrid>
                <a:gridCol w="1632524">
                  <a:extLst>
                    <a:ext uri="{9D8B030D-6E8A-4147-A177-3AD203B41FA5}">
                      <a16:colId xmlns:a16="http://schemas.microsoft.com/office/drawing/2014/main" val="115885387"/>
                    </a:ext>
                  </a:extLst>
                </a:gridCol>
                <a:gridCol w="6019059">
                  <a:extLst>
                    <a:ext uri="{9D8B030D-6E8A-4147-A177-3AD203B41FA5}">
                      <a16:colId xmlns:a16="http://schemas.microsoft.com/office/drawing/2014/main" val="2605570220"/>
                    </a:ext>
                  </a:extLst>
                </a:gridCol>
              </a:tblGrid>
              <a:tr h="299178">
                <a:tc>
                  <a:txBody>
                    <a:bodyPr/>
                    <a:lstStyle/>
                    <a:p>
                      <a:r>
                        <a:rPr lang="en-GB" sz="1200" dirty="0"/>
                        <a:t>Keywords</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solidFill>
                      <a:srgbClr val="008080"/>
                    </a:solidFill>
                  </a:tcPr>
                </a:tc>
                <a:tc>
                  <a:txBody>
                    <a:bodyPr/>
                    <a:lstStyle/>
                    <a:p>
                      <a:r>
                        <a:rPr lang="en-GB" sz="1200" dirty="0"/>
                        <a:t>Definition</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solidFill>
                      <a:srgbClr val="008080"/>
                    </a:solidFill>
                  </a:tcPr>
                </a:tc>
                <a:extLst>
                  <a:ext uri="{0D108BD9-81ED-4DB2-BD59-A6C34878D82A}">
                    <a16:rowId xmlns:a16="http://schemas.microsoft.com/office/drawing/2014/main" val="3381596927"/>
                  </a:ext>
                </a:extLst>
              </a:tr>
              <a:tr h="441331">
                <a:tc>
                  <a:txBody>
                    <a:bodyPr/>
                    <a:lstStyle/>
                    <a:p>
                      <a:r>
                        <a:rPr lang="en-GB" sz="1200" b="1" dirty="0"/>
                        <a:t>Visualisation</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r>
                        <a:rPr lang="en-GB" sz="1200" dirty="0"/>
                        <a:t>Gathering and recording of existing products to help inspire your outcome. This can be do through images, drawings or descriptive writing.</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433530090"/>
                  </a:ext>
                </a:extLst>
              </a:tr>
              <a:tr h="316097">
                <a:tc>
                  <a:txBody>
                    <a:bodyPr/>
                    <a:lstStyle/>
                    <a:p>
                      <a:r>
                        <a:rPr lang="en-GB" sz="1200" b="1" dirty="0"/>
                        <a:t>Synopsis</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r>
                        <a:rPr lang="en-GB" sz="1200" dirty="0"/>
                        <a:t>A brief summary or general survey of what your product will entail. </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746117299"/>
                  </a:ext>
                </a:extLst>
              </a:tr>
              <a:tr h="441331">
                <a:tc>
                  <a:txBody>
                    <a:bodyPr/>
                    <a:lstStyle/>
                    <a:p>
                      <a:r>
                        <a:rPr lang="en-GB" sz="1200" b="1" dirty="0"/>
                        <a:t>Mood boards</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r>
                        <a:rPr lang="en-GB" sz="1200" dirty="0"/>
                        <a:t>A collection of images, colours, fonts and ideas that will help you visualise your final outcome. </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1593306762"/>
                  </a:ext>
                </a:extLst>
              </a:tr>
              <a:tr h="441331">
                <a:tc>
                  <a:txBody>
                    <a:bodyPr/>
                    <a:lstStyle/>
                    <a:p>
                      <a:r>
                        <a:rPr lang="en-GB" sz="1200" b="1" dirty="0"/>
                        <a:t>Page Mock-Ups</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r>
                        <a:rPr lang="en-GB" sz="1200" dirty="0"/>
                        <a:t>Will be completed on paper and digitally. These will be a visual representation of what your final product will look like. It should be clearly labelled too. </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2619326970"/>
                  </a:ext>
                </a:extLst>
              </a:tr>
            </a:tbl>
          </a:graphicData>
        </a:graphic>
      </p:graphicFrame>
      <p:graphicFrame>
        <p:nvGraphicFramePr>
          <p:cNvPr id="8" name="Table 7">
            <a:extLst>
              <a:ext uri="{FF2B5EF4-FFF2-40B4-BE49-F238E27FC236}">
                <a16:creationId xmlns:a16="http://schemas.microsoft.com/office/drawing/2014/main" id="{19D2849B-1E21-AD95-C0F7-72D39E1C59B8}"/>
              </a:ext>
            </a:extLst>
          </p:cNvPr>
          <p:cNvGraphicFramePr>
            <a:graphicFrameLocks noGrp="1"/>
          </p:cNvGraphicFramePr>
          <p:nvPr>
            <p:extLst>
              <p:ext uri="{D42A27DB-BD31-4B8C-83A1-F6EECF244321}">
                <p14:modId xmlns:p14="http://schemas.microsoft.com/office/powerpoint/2010/main" val="1134543083"/>
              </p:ext>
            </p:extLst>
          </p:nvPr>
        </p:nvGraphicFramePr>
        <p:xfrm>
          <a:off x="7847860" y="1393396"/>
          <a:ext cx="4043287" cy="4980076"/>
        </p:xfrm>
        <a:graphic>
          <a:graphicData uri="http://schemas.openxmlformats.org/drawingml/2006/table">
            <a:tbl>
              <a:tblPr firstRow="1" bandRow="1">
                <a:tableStyleId>{5C22544A-7EE6-4342-B048-85BDC9FD1C3A}</a:tableStyleId>
              </a:tblPr>
              <a:tblGrid>
                <a:gridCol w="1269507">
                  <a:extLst>
                    <a:ext uri="{9D8B030D-6E8A-4147-A177-3AD203B41FA5}">
                      <a16:colId xmlns:a16="http://schemas.microsoft.com/office/drawing/2014/main" val="1157806718"/>
                    </a:ext>
                  </a:extLst>
                </a:gridCol>
                <a:gridCol w="2773780">
                  <a:extLst>
                    <a:ext uri="{9D8B030D-6E8A-4147-A177-3AD203B41FA5}">
                      <a16:colId xmlns:a16="http://schemas.microsoft.com/office/drawing/2014/main" val="2140876937"/>
                    </a:ext>
                  </a:extLst>
                </a:gridCol>
              </a:tblGrid>
              <a:tr h="630507">
                <a:tc>
                  <a:txBody>
                    <a:bodyPr/>
                    <a:lstStyle/>
                    <a:p>
                      <a:r>
                        <a:rPr lang="en-GB" sz="1400" dirty="0"/>
                        <a:t>Reviewing Words</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solidFill>
                      <a:srgbClr val="008080"/>
                    </a:solidFill>
                  </a:tcPr>
                </a:tc>
                <a:tc>
                  <a:txBody>
                    <a:bodyPr/>
                    <a:lstStyle/>
                    <a:p>
                      <a:r>
                        <a:rPr lang="en-GB" sz="1400" dirty="0"/>
                        <a:t>Definition</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solidFill>
                      <a:srgbClr val="008080"/>
                    </a:solidFill>
                  </a:tcPr>
                </a:tc>
                <a:extLst>
                  <a:ext uri="{0D108BD9-81ED-4DB2-BD59-A6C34878D82A}">
                    <a16:rowId xmlns:a16="http://schemas.microsoft.com/office/drawing/2014/main" val="676553202"/>
                  </a:ext>
                </a:extLst>
              </a:tr>
              <a:tr h="475843">
                <a:tc>
                  <a:txBody>
                    <a:bodyPr/>
                    <a:lstStyle/>
                    <a:p>
                      <a:r>
                        <a:rPr lang="en-GB" sz="1200" b="1" dirty="0"/>
                        <a:t>Expand</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r>
                        <a:rPr lang="en-GB" sz="1200" dirty="0"/>
                        <a:t>Give more information around your ideas, drawings and research. </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1133131283"/>
                  </a:ext>
                </a:extLst>
              </a:tr>
              <a:tr h="630315">
                <a:tc>
                  <a:txBody>
                    <a:bodyPr/>
                    <a:lstStyle/>
                    <a:p>
                      <a:r>
                        <a:rPr lang="en-GB" sz="1200" b="1" dirty="0"/>
                        <a:t>Review</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r>
                        <a:rPr lang="en-GB" sz="1200" dirty="0"/>
                        <a:t>Offer an honest critique of your ideas. What works? What won’t? Make recommendations to add to your ideas. Refer to the theme and the target audience. </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3379896380"/>
                  </a:ext>
                </a:extLst>
              </a:tr>
              <a:tr h="681642">
                <a:tc>
                  <a:txBody>
                    <a:bodyPr/>
                    <a:lstStyle/>
                    <a:p>
                      <a:r>
                        <a:rPr lang="en-GB" sz="1200" b="1" dirty="0"/>
                        <a:t>Reject</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r>
                        <a:rPr lang="en-GB" sz="1200" dirty="0"/>
                        <a:t>State which ideas won’t work and why, refuse to accept some ideas and offer new ones to replace them. </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3446640368"/>
                  </a:ext>
                </a:extLst>
              </a:tr>
              <a:tr h="681642">
                <a:tc>
                  <a:txBody>
                    <a:bodyPr/>
                    <a:lstStyle/>
                    <a:p>
                      <a:r>
                        <a:rPr lang="en-GB" sz="1200" b="1" dirty="0"/>
                        <a:t>Improve</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r>
                        <a:rPr lang="en-GB" sz="1200" dirty="0"/>
                        <a:t>Make suggestions on how you can improve your ideas and final outcomes. Be critical in your improvements. </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2041028870"/>
                  </a:ext>
                </a:extLst>
              </a:tr>
              <a:tr h="681642">
                <a:tc>
                  <a:txBody>
                    <a:bodyPr/>
                    <a:lstStyle/>
                    <a:p>
                      <a:r>
                        <a:rPr lang="en-GB" sz="1200" b="1" dirty="0"/>
                        <a:t>Plan</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r>
                        <a:rPr lang="en-GB" sz="1200" dirty="0"/>
                        <a:t>Explain how you will fulfil this idea and brief. Include where hurdles may be and how you will overcome them. </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2550116470"/>
                  </a:ext>
                </a:extLst>
              </a:tr>
              <a:tr h="681642">
                <a:tc>
                  <a:txBody>
                    <a:bodyPr/>
                    <a:lstStyle/>
                    <a:p>
                      <a:r>
                        <a:rPr lang="en-GB" sz="1200" b="1" dirty="0"/>
                        <a:t>Refine</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r>
                        <a:rPr lang="en-GB" sz="1200" dirty="0"/>
                        <a:t>Finalise and explain the final outcome that you hope to produce. You should use your improvements and rejections to finalise your chosen idea. </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3828457756"/>
                  </a:ext>
                </a:extLst>
              </a:tr>
            </a:tbl>
          </a:graphicData>
        </a:graphic>
      </p:graphicFrame>
    </p:spTree>
    <p:extLst>
      <p:ext uri="{BB962C8B-B14F-4D97-AF65-F5344CB8AC3E}">
        <p14:creationId xmlns:p14="http://schemas.microsoft.com/office/powerpoint/2010/main" val="199833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4" name="Google Shape;354;p30"/>
          <p:cNvPicPr preferRelativeResize="0"/>
          <p:nvPr/>
        </p:nvPicPr>
        <p:blipFill rotWithShape="1">
          <a:blip r:embed="rId3">
            <a:alphaModFix/>
          </a:blip>
          <a:srcRect/>
          <a:stretch/>
        </p:blipFill>
        <p:spPr>
          <a:xfrm>
            <a:off x="9960815" y="1642358"/>
            <a:ext cx="1984555" cy="1458628"/>
          </a:xfrm>
          <a:prstGeom prst="rect">
            <a:avLst/>
          </a:prstGeom>
          <a:noFill/>
          <a:ln>
            <a:noFill/>
          </a:ln>
        </p:spPr>
      </p:pic>
      <p:pic>
        <p:nvPicPr>
          <p:cNvPr id="355" name="Google Shape;355;p30"/>
          <p:cNvPicPr preferRelativeResize="0"/>
          <p:nvPr/>
        </p:nvPicPr>
        <p:blipFill rotWithShape="1">
          <a:blip r:embed="rId4">
            <a:alphaModFix/>
          </a:blip>
          <a:srcRect/>
          <a:stretch/>
        </p:blipFill>
        <p:spPr>
          <a:xfrm>
            <a:off x="7921698" y="168002"/>
            <a:ext cx="1893681" cy="1413371"/>
          </a:xfrm>
          <a:prstGeom prst="rect">
            <a:avLst/>
          </a:prstGeom>
          <a:noFill/>
          <a:ln>
            <a:noFill/>
          </a:ln>
        </p:spPr>
      </p:pic>
      <p:pic>
        <p:nvPicPr>
          <p:cNvPr id="356" name="Google Shape;356;p30"/>
          <p:cNvPicPr preferRelativeResize="0"/>
          <p:nvPr/>
        </p:nvPicPr>
        <p:blipFill rotWithShape="1">
          <a:blip r:embed="rId5">
            <a:alphaModFix/>
          </a:blip>
          <a:srcRect/>
          <a:stretch/>
        </p:blipFill>
        <p:spPr>
          <a:xfrm>
            <a:off x="7917078" y="1646569"/>
            <a:ext cx="1901699" cy="1396927"/>
          </a:xfrm>
          <a:prstGeom prst="rect">
            <a:avLst/>
          </a:prstGeom>
          <a:noFill/>
          <a:ln>
            <a:noFill/>
          </a:ln>
        </p:spPr>
      </p:pic>
      <p:pic>
        <p:nvPicPr>
          <p:cNvPr id="357" name="Google Shape;357;p30"/>
          <p:cNvPicPr preferRelativeResize="0"/>
          <p:nvPr/>
        </p:nvPicPr>
        <p:blipFill rotWithShape="1">
          <a:blip r:embed="rId6">
            <a:alphaModFix/>
          </a:blip>
          <a:srcRect/>
          <a:stretch/>
        </p:blipFill>
        <p:spPr>
          <a:xfrm>
            <a:off x="9965434" y="166939"/>
            <a:ext cx="1979935" cy="1414434"/>
          </a:xfrm>
          <a:prstGeom prst="rect">
            <a:avLst/>
          </a:prstGeom>
          <a:noFill/>
          <a:ln>
            <a:noFill/>
          </a:ln>
        </p:spPr>
      </p:pic>
      <p:pic>
        <p:nvPicPr>
          <p:cNvPr id="358" name="Google Shape;358;p30"/>
          <p:cNvPicPr preferRelativeResize="0"/>
          <p:nvPr/>
        </p:nvPicPr>
        <p:blipFill rotWithShape="1">
          <a:blip r:embed="rId7">
            <a:alphaModFix/>
          </a:blip>
          <a:srcRect/>
          <a:stretch/>
        </p:blipFill>
        <p:spPr>
          <a:xfrm>
            <a:off x="9969164" y="3339832"/>
            <a:ext cx="2009976" cy="1508544"/>
          </a:xfrm>
          <a:prstGeom prst="rect">
            <a:avLst/>
          </a:prstGeom>
          <a:noFill/>
          <a:ln>
            <a:noFill/>
          </a:ln>
        </p:spPr>
      </p:pic>
      <p:pic>
        <p:nvPicPr>
          <p:cNvPr id="359" name="Google Shape;359;p30"/>
          <p:cNvPicPr preferRelativeResize="0"/>
          <p:nvPr/>
        </p:nvPicPr>
        <p:blipFill rotWithShape="1">
          <a:blip r:embed="rId8">
            <a:alphaModFix/>
          </a:blip>
          <a:srcRect/>
          <a:stretch/>
        </p:blipFill>
        <p:spPr>
          <a:xfrm>
            <a:off x="7917158" y="3335181"/>
            <a:ext cx="1901620" cy="1397671"/>
          </a:xfrm>
          <a:prstGeom prst="rect">
            <a:avLst/>
          </a:prstGeom>
          <a:noFill/>
          <a:ln>
            <a:noFill/>
          </a:ln>
        </p:spPr>
      </p:pic>
      <p:pic>
        <p:nvPicPr>
          <p:cNvPr id="360" name="Google Shape;360;p30"/>
          <p:cNvPicPr preferRelativeResize="0"/>
          <p:nvPr/>
        </p:nvPicPr>
        <p:blipFill rotWithShape="1">
          <a:blip r:embed="rId9">
            <a:alphaModFix/>
          </a:blip>
          <a:srcRect/>
          <a:stretch/>
        </p:blipFill>
        <p:spPr>
          <a:xfrm>
            <a:off x="7917079" y="4908548"/>
            <a:ext cx="1901699" cy="1402503"/>
          </a:xfrm>
          <a:prstGeom prst="rect">
            <a:avLst/>
          </a:prstGeom>
          <a:noFill/>
          <a:ln>
            <a:noFill/>
          </a:ln>
        </p:spPr>
      </p:pic>
      <p:pic>
        <p:nvPicPr>
          <p:cNvPr id="361" name="Google Shape;361;p30"/>
          <p:cNvPicPr preferRelativeResize="0"/>
          <p:nvPr/>
        </p:nvPicPr>
        <p:blipFill rotWithShape="1">
          <a:blip r:embed="rId10">
            <a:alphaModFix/>
          </a:blip>
          <a:srcRect/>
          <a:stretch/>
        </p:blipFill>
        <p:spPr>
          <a:xfrm>
            <a:off x="9993687" y="4944376"/>
            <a:ext cx="1960930" cy="1457281"/>
          </a:xfrm>
          <a:prstGeom prst="rect">
            <a:avLst/>
          </a:prstGeom>
          <a:noFill/>
          <a:ln>
            <a:noFill/>
          </a:ln>
        </p:spPr>
      </p:pic>
      <p:pic>
        <p:nvPicPr>
          <p:cNvPr id="362" name="Google Shape;362;p30"/>
          <p:cNvPicPr preferRelativeResize="0"/>
          <p:nvPr/>
        </p:nvPicPr>
        <p:blipFill rotWithShape="1">
          <a:blip r:embed="rId11">
            <a:alphaModFix/>
          </a:blip>
          <a:srcRect/>
          <a:stretch/>
        </p:blipFill>
        <p:spPr>
          <a:xfrm>
            <a:off x="372774" y="1650992"/>
            <a:ext cx="6271528" cy="4582319"/>
          </a:xfrm>
          <a:prstGeom prst="rect">
            <a:avLst/>
          </a:prstGeom>
          <a:noFill/>
          <a:ln>
            <a:solidFill>
              <a:srgbClr val="33CCCC"/>
            </a:solidFill>
          </a:ln>
        </p:spPr>
      </p:pic>
      <p:sp>
        <p:nvSpPr>
          <p:cNvPr id="363" name="Google Shape;363;p30"/>
          <p:cNvSpPr txBox="1">
            <a:spLocks noGrp="1"/>
          </p:cNvSpPr>
          <p:nvPr>
            <p:ph type="sldNum" idx="12"/>
          </p:nvPr>
        </p:nvSpPr>
        <p:spPr>
          <a:xfrm>
            <a:off x="9182897" y="585216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600"/>
              <a:buNone/>
            </a:pPr>
            <a:fld id="{00000000-1234-1234-1234-123412341234}" type="slidenum">
              <a:rPr lang="en-GB"/>
              <a:t>5</a:t>
            </a:fld>
            <a:endParaRPr/>
          </a:p>
        </p:txBody>
      </p:sp>
      <p:sp>
        <p:nvSpPr>
          <p:cNvPr id="364" name="Google Shape;364;p30"/>
          <p:cNvSpPr txBox="1"/>
          <p:nvPr/>
        </p:nvSpPr>
        <p:spPr>
          <a:xfrm>
            <a:off x="7917078" y="1326551"/>
            <a:ext cx="1898301" cy="261570"/>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050" dirty="0">
                <a:sym typeface="Arial"/>
              </a:rPr>
              <a:t>Wide angle eye level</a:t>
            </a:r>
            <a:endParaRPr sz="1050" dirty="0"/>
          </a:p>
        </p:txBody>
      </p:sp>
      <p:sp>
        <p:nvSpPr>
          <p:cNvPr id="365" name="Google Shape;365;p30"/>
          <p:cNvSpPr txBox="1"/>
          <p:nvPr/>
        </p:nvSpPr>
        <p:spPr>
          <a:xfrm>
            <a:off x="7920476" y="2838763"/>
            <a:ext cx="1898301" cy="430847"/>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050" dirty="0">
                <a:sym typeface="Arial"/>
              </a:rPr>
              <a:t>Shallow Focus, ‘normal lens angle’, eye level</a:t>
            </a:r>
            <a:endParaRPr sz="1050" dirty="0"/>
          </a:p>
        </p:txBody>
      </p:sp>
      <p:sp>
        <p:nvSpPr>
          <p:cNvPr id="366" name="Google Shape;366;p30"/>
          <p:cNvSpPr txBox="1"/>
          <p:nvPr/>
        </p:nvSpPr>
        <p:spPr>
          <a:xfrm>
            <a:off x="7917158" y="4512369"/>
            <a:ext cx="1937961" cy="430847"/>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050">
                <a:sym typeface="Arial"/>
              </a:rPr>
              <a:t>Close up, drastic upwards angle</a:t>
            </a:r>
            <a:endParaRPr sz="1050"/>
          </a:p>
        </p:txBody>
      </p:sp>
      <p:sp>
        <p:nvSpPr>
          <p:cNvPr id="367" name="Google Shape;367;p30"/>
          <p:cNvSpPr txBox="1"/>
          <p:nvPr/>
        </p:nvSpPr>
        <p:spPr>
          <a:xfrm>
            <a:off x="7917078" y="6034724"/>
            <a:ext cx="1901699" cy="261570"/>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050">
                <a:sym typeface="Arial"/>
              </a:rPr>
              <a:t>Drastic downwards angle</a:t>
            </a:r>
            <a:endParaRPr sz="1050"/>
          </a:p>
        </p:txBody>
      </p:sp>
      <p:sp>
        <p:nvSpPr>
          <p:cNvPr id="368" name="Google Shape;368;p30"/>
          <p:cNvSpPr txBox="1"/>
          <p:nvPr/>
        </p:nvSpPr>
        <p:spPr>
          <a:xfrm>
            <a:off x="10000265" y="6041987"/>
            <a:ext cx="1960663" cy="577041"/>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050" dirty="0">
                <a:sym typeface="Arial"/>
              </a:rPr>
              <a:t>Close up, normal angle, shallow focus, looking outwards</a:t>
            </a:r>
            <a:endParaRPr sz="1050" dirty="0"/>
          </a:p>
        </p:txBody>
      </p:sp>
      <p:sp>
        <p:nvSpPr>
          <p:cNvPr id="369" name="Google Shape;369;p30"/>
          <p:cNvSpPr txBox="1"/>
          <p:nvPr/>
        </p:nvSpPr>
        <p:spPr>
          <a:xfrm>
            <a:off x="9944717" y="4512369"/>
            <a:ext cx="2026040" cy="261570"/>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050" dirty="0">
                <a:sym typeface="Arial"/>
              </a:rPr>
              <a:t>Close up, looking upwards</a:t>
            </a:r>
            <a:endParaRPr sz="1050" dirty="0"/>
          </a:p>
        </p:txBody>
      </p:sp>
      <p:sp>
        <p:nvSpPr>
          <p:cNvPr id="370" name="Google Shape;370;p30"/>
          <p:cNvSpPr txBox="1"/>
          <p:nvPr/>
        </p:nvSpPr>
        <p:spPr>
          <a:xfrm>
            <a:off x="9960815" y="2838555"/>
            <a:ext cx="1980161" cy="261570"/>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050" dirty="0">
                <a:sym typeface="Arial"/>
              </a:rPr>
              <a:t>Wide angle, looking down</a:t>
            </a:r>
            <a:endParaRPr sz="1050" dirty="0"/>
          </a:p>
        </p:txBody>
      </p:sp>
      <p:sp>
        <p:nvSpPr>
          <p:cNvPr id="371" name="Google Shape;371;p30"/>
          <p:cNvSpPr txBox="1"/>
          <p:nvPr/>
        </p:nvSpPr>
        <p:spPr>
          <a:xfrm>
            <a:off x="9970105" y="1309798"/>
            <a:ext cx="1975264" cy="261570"/>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050">
                <a:sym typeface="Arial"/>
              </a:rPr>
              <a:t>Close up</a:t>
            </a:r>
            <a:endParaRPr sz="1050"/>
          </a:p>
        </p:txBody>
      </p:sp>
      <p:sp>
        <p:nvSpPr>
          <p:cNvPr id="373" name="Google Shape;373;p30"/>
          <p:cNvSpPr txBox="1"/>
          <p:nvPr/>
        </p:nvSpPr>
        <p:spPr>
          <a:xfrm>
            <a:off x="115012" y="748889"/>
            <a:ext cx="7123971" cy="738623"/>
          </a:xfrm>
          <a:prstGeom prst="rect">
            <a:avLst/>
          </a:prstGeom>
          <a:noFill/>
          <a:ln>
            <a:solidFill>
              <a:srgbClr val="33CCCC"/>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dirty="0">
                <a:sym typeface="Arial"/>
              </a:rPr>
              <a:t>Camera angles generate huge meanings for the audience. For example, a low angle shot (looking up) generates the meaning that the character has power. Whereas, a high angle shot (looking down generates the meaning of fragility and dominance. </a:t>
            </a:r>
            <a:endParaRPr sz="1400" dirty="0"/>
          </a:p>
        </p:txBody>
      </p:sp>
      <p:sp>
        <p:nvSpPr>
          <p:cNvPr id="3" name="Title 2">
            <a:extLst>
              <a:ext uri="{FF2B5EF4-FFF2-40B4-BE49-F238E27FC236}">
                <a16:creationId xmlns:a16="http://schemas.microsoft.com/office/drawing/2014/main" id="{85341362-0267-0843-D45F-DC867636AE88}"/>
              </a:ext>
            </a:extLst>
          </p:cNvPr>
          <p:cNvSpPr>
            <a:spLocks noGrp="1"/>
          </p:cNvSpPr>
          <p:nvPr>
            <p:ph type="title"/>
          </p:nvPr>
        </p:nvSpPr>
        <p:spPr>
          <a:xfrm>
            <a:off x="-2771" y="168002"/>
            <a:ext cx="7472573" cy="498763"/>
          </a:xfrm>
        </p:spPr>
        <p:txBody>
          <a:bodyPr/>
          <a:lstStyle/>
          <a:p>
            <a:r>
              <a:rPr lang="en-GB" dirty="0"/>
              <a:t>Camera Angles</a:t>
            </a:r>
          </a:p>
        </p:txBody>
      </p:sp>
      <p:sp>
        <p:nvSpPr>
          <p:cNvPr id="4" name="Rectangle 3">
            <a:extLst>
              <a:ext uri="{FF2B5EF4-FFF2-40B4-BE49-F238E27FC236}">
                <a16:creationId xmlns:a16="http://schemas.microsoft.com/office/drawing/2014/main" id="{82186B97-2B70-1F8C-8839-6B1BFF3AD12F}"/>
              </a:ext>
            </a:extLst>
          </p:cNvPr>
          <p:cNvSpPr/>
          <p:nvPr/>
        </p:nvSpPr>
        <p:spPr>
          <a:xfrm>
            <a:off x="7812350" y="88777"/>
            <a:ext cx="4264638" cy="6601221"/>
          </a:xfrm>
          <a:prstGeom prst="rect">
            <a:avLst/>
          </a:prstGeom>
          <a:noFill/>
          <a:ln>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452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3B8A-C347-BF3B-7305-08B6316A483B}"/>
              </a:ext>
            </a:extLst>
          </p:cNvPr>
          <p:cNvSpPr>
            <a:spLocks noGrp="1"/>
          </p:cNvSpPr>
          <p:nvPr>
            <p:ph type="title"/>
          </p:nvPr>
        </p:nvSpPr>
        <p:spPr/>
        <p:txBody>
          <a:bodyPr/>
          <a:lstStyle/>
          <a:p>
            <a:r>
              <a:rPr lang="en-GB" dirty="0"/>
              <a:t>Film Print Based Conventions</a:t>
            </a:r>
          </a:p>
        </p:txBody>
      </p:sp>
      <p:sp>
        <p:nvSpPr>
          <p:cNvPr id="4" name="Footer Placeholder 3">
            <a:extLst>
              <a:ext uri="{FF2B5EF4-FFF2-40B4-BE49-F238E27FC236}">
                <a16:creationId xmlns:a16="http://schemas.microsoft.com/office/drawing/2014/main" id="{0156E056-AEEC-75F5-1F1E-2E81EDC34E67}"/>
              </a:ext>
            </a:extLst>
          </p:cNvPr>
          <p:cNvSpPr>
            <a:spLocks noGrp="1"/>
          </p:cNvSpPr>
          <p:nvPr>
            <p:ph type="ftr" sz="quarter" idx="11"/>
          </p:nvPr>
        </p:nvSpPr>
        <p:spPr/>
        <p:txBody>
          <a:bodyPr/>
          <a:lstStyle/>
          <a:p>
            <a:r>
              <a:rPr lang="en-GB"/>
              <a:t>Component 1: Exploring Media Products</a:t>
            </a:r>
          </a:p>
        </p:txBody>
      </p:sp>
      <p:sp>
        <p:nvSpPr>
          <p:cNvPr id="5" name="Slide Number Placeholder 4">
            <a:extLst>
              <a:ext uri="{FF2B5EF4-FFF2-40B4-BE49-F238E27FC236}">
                <a16:creationId xmlns:a16="http://schemas.microsoft.com/office/drawing/2014/main" id="{F100C16D-E295-4572-8A95-680CD0EB836A}"/>
              </a:ext>
            </a:extLst>
          </p:cNvPr>
          <p:cNvSpPr>
            <a:spLocks noGrp="1"/>
          </p:cNvSpPr>
          <p:nvPr>
            <p:ph type="sldNum" sz="quarter" idx="12"/>
          </p:nvPr>
        </p:nvSpPr>
        <p:spPr/>
        <p:txBody>
          <a:bodyPr/>
          <a:lstStyle/>
          <a:p>
            <a:fld id="{9C8B04E8-02BC-41D7-8D33-AA2355D7C806}" type="slidenum">
              <a:rPr lang="en-GB" smtClean="0"/>
              <a:t>6</a:t>
            </a:fld>
            <a:endParaRPr lang="en-GB"/>
          </a:p>
        </p:txBody>
      </p:sp>
      <p:pic>
        <p:nvPicPr>
          <p:cNvPr id="1026" name="Picture 2" descr="jamie david A2 media coursework: Conventions of film posters">
            <a:extLst>
              <a:ext uri="{FF2B5EF4-FFF2-40B4-BE49-F238E27FC236}">
                <a16:creationId xmlns:a16="http://schemas.microsoft.com/office/drawing/2014/main" id="{523DEF48-28A8-3024-7236-9D2FEC415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2" y="784691"/>
            <a:ext cx="6272685" cy="3738170"/>
          </a:xfrm>
          <a:prstGeom prst="rect">
            <a:avLst/>
          </a:prstGeom>
          <a:noFill/>
          <a:ln>
            <a:solidFill>
              <a:srgbClr val="33CCCC"/>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AA699A3-A4D7-3D7F-3AA4-85F5544C2E28}"/>
              </a:ext>
            </a:extLst>
          </p:cNvPr>
          <p:cNvSpPr txBox="1"/>
          <p:nvPr/>
        </p:nvSpPr>
        <p:spPr>
          <a:xfrm>
            <a:off x="88152" y="4640787"/>
            <a:ext cx="1420427" cy="276999"/>
          </a:xfrm>
          <a:prstGeom prst="rect">
            <a:avLst/>
          </a:prstGeom>
          <a:solidFill>
            <a:schemeClr val="bg1"/>
          </a:solidFill>
          <a:ln>
            <a:solidFill>
              <a:srgbClr val="33CCCC"/>
            </a:solidFill>
          </a:ln>
        </p:spPr>
        <p:txBody>
          <a:bodyPr wrap="square" rtlCol="0">
            <a:spAutoFit/>
          </a:bodyPr>
          <a:lstStyle/>
          <a:p>
            <a:r>
              <a:rPr lang="en-GB" sz="1200" b="1" u="sng" dirty="0"/>
              <a:t>Film Poster</a:t>
            </a:r>
          </a:p>
        </p:txBody>
      </p:sp>
      <p:sp>
        <p:nvSpPr>
          <p:cNvPr id="3" name="TextBox 2">
            <a:extLst>
              <a:ext uri="{FF2B5EF4-FFF2-40B4-BE49-F238E27FC236}">
                <a16:creationId xmlns:a16="http://schemas.microsoft.com/office/drawing/2014/main" id="{70D0EEEB-DC34-21D8-76A1-8A0BBB352E52}"/>
              </a:ext>
            </a:extLst>
          </p:cNvPr>
          <p:cNvSpPr txBox="1"/>
          <p:nvPr/>
        </p:nvSpPr>
        <p:spPr>
          <a:xfrm>
            <a:off x="6647279" y="783582"/>
            <a:ext cx="3926641" cy="646331"/>
          </a:xfrm>
          <a:prstGeom prst="rect">
            <a:avLst/>
          </a:prstGeom>
          <a:noFill/>
          <a:ln>
            <a:solidFill>
              <a:srgbClr val="33CCCC"/>
            </a:solidFill>
          </a:ln>
        </p:spPr>
        <p:txBody>
          <a:bodyPr wrap="square" rtlCol="0">
            <a:spAutoFit/>
          </a:bodyPr>
          <a:lstStyle/>
          <a:p>
            <a:pPr algn="ctr"/>
            <a:r>
              <a:rPr lang="en-GB" dirty="0"/>
              <a:t>Make sure your product and annotations has all conventions. </a:t>
            </a:r>
          </a:p>
        </p:txBody>
      </p:sp>
      <p:pic>
        <p:nvPicPr>
          <p:cNvPr id="10" name="Picture 4" descr="Rachael Humphreys Unit 12 Print media skills : LO1 P1 research into the ...">
            <a:extLst>
              <a:ext uri="{FF2B5EF4-FFF2-40B4-BE49-F238E27FC236}">
                <a16:creationId xmlns:a16="http://schemas.microsoft.com/office/drawing/2014/main" id="{2BB7824B-EBA2-6089-2CAC-18F2A2589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870" y="2157274"/>
            <a:ext cx="5589168" cy="4191877"/>
          </a:xfrm>
          <a:prstGeom prst="rect">
            <a:avLst/>
          </a:prstGeom>
          <a:noFill/>
          <a:ln>
            <a:solidFill>
              <a:srgbClr val="33CCCC"/>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D0DC045-503F-2762-B26A-2E4886440B2A}"/>
              </a:ext>
            </a:extLst>
          </p:cNvPr>
          <p:cNvSpPr txBox="1"/>
          <p:nvPr/>
        </p:nvSpPr>
        <p:spPr>
          <a:xfrm>
            <a:off x="10648611" y="1821051"/>
            <a:ext cx="1420427" cy="276999"/>
          </a:xfrm>
          <a:prstGeom prst="rect">
            <a:avLst/>
          </a:prstGeom>
          <a:solidFill>
            <a:schemeClr val="bg1"/>
          </a:solidFill>
          <a:ln>
            <a:solidFill>
              <a:srgbClr val="33CCCC"/>
            </a:solidFill>
          </a:ln>
        </p:spPr>
        <p:txBody>
          <a:bodyPr wrap="square" rtlCol="0">
            <a:spAutoFit/>
          </a:bodyPr>
          <a:lstStyle/>
          <a:p>
            <a:r>
              <a:rPr lang="en-GB" sz="1200" b="1" u="sng" dirty="0"/>
              <a:t>DVD Cover</a:t>
            </a:r>
          </a:p>
        </p:txBody>
      </p:sp>
    </p:spTree>
    <p:extLst>
      <p:ext uri="{BB962C8B-B14F-4D97-AF65-F5344CB8AC3E}">
        <p14:creationId xmlns:p14="http://schemas.microsoft.com/office/powerpoint/2010/main" val="182680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CED9-0C84-9A08-A34A-FBEF7E9513ED}"/>
              </a:ext>
            </a:extLst>
          </p:cNvPr>
          <p:cNvSpPr>
            <a:spLocks noGrp="1"/>
          </p:cNvSpPr>
          <p:nvPr>
            <p:ph type="title"/>
          </p:nvPr>
        </p:nvSpPr>
        <p:spPr/>
        <p:txBody>
          <a:bodyPr/>
          <a:lstStyle/>
          <a:p>
            <a:r>
              <a:rPr lang="en-GB" dirty="0"/>
              <a:t>Magazine Conventions</a:t>
            </a:r>
          </a:p>
        </p:txBody>
      </p:sp>
      <p:sp>
        <p:nvSpPr>
          <p:cNvPr id="4" name="Footer Placeholder 3">
            <a:extLst>
              <a:ext uri="{FF2B5EF4-FFF2-40B4-BE49-F238E27FC236}">
                <a16:creationId xmlns:a16="http://schemas.microsoft.com/office/drawing/2014/main" id="{A5AE18E4-801A-369C-550B-737855E6BD23}"/>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0149B3D5-2F3B-5F98-5831-530544EDECA0}"/>
              </a:ext>
            </a:extLst>
          </p:cNvPr>
          <p:cNvSpPr>
            <a:spLocks noGrp="1"/>
          </p:cNvSpPr>
          <p:nvPr>
            <p:ph type="sldNum" sz="quarter" idx="12"/>
          </p:nvPr>
        </p:nvSpPr>
        <p:spPr/>
        <p:txBody>
          <a:bodyPr/>
          <a:lstStyle/>
          <a:p>
            <a:fld id="{9C8B04E8-02BC-41D7-8D33-AA2355D7C806}" type="slidenum">
              <a:rPr lang="en-GB" smtClean="0"/>
              <a:t>7</a:t>
            </a:fld>
            <a:endParaRPr lang="en-GB"/>
          </a:p>
        </p:txBody>
      </p:sp>
      <p:pic>
        <p:nvPicPr>
          <p:cNvPr id="9" name="Picture 2" descr="Codes and conventions of a music magazine double page spread">
            <a:extLst>
              <a:ext uri="{FF2B5EF4-FFF2-40B4-BE49-F238E27FC236}">
                <a16:creationId xmlns:a16="http://schemas.microsoft.com/office/drawing/2014/main" id="{85C65B39-57FE-B929-2539-65B9CCCD9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918" y="1747458"/>
            <a:ext cx="6138778" cy="4608892"/>
          </a:xfrm>
          <a:prstGeom prst="rect">
            <a:avLst/>
          </a:prstGeom>
          <a:noFill/>
          <a:ln>
            <a:solidFill>
              <a:srgbClr val="33CCCC"/>
            </a:solidFill>
          </a:ln>
          <a:extLst>
            <a:ext uri="{909E8E84-426E-40DD-AFC4-6F175D3DCCD1}">
              <a14:hiddenFill xmlns:a14="http://schemas.microsoft.com/office/drawing/2010/main">
                <a:solidFill>
                  <a:srgbClr val="FFFFFF"/>
                </a:solidFill>
              </a14:hiddenFill>
            </a:ext>
          </a:extLst>
        </p:spPr>
      </p:pic>
      <p:pic>
        <p:nvPicPr>
          <p:cNvPr id="1028" name="Picture 4" descr="Magazine Cover Page Layout">
            <a:extLst>
              <a:ext uri="{FF2B5EF4-FFF2-40B4-BE49-F238E27FC236}">
                <a16:creationId xmlns:a16="http://schemas.microsoft.com/office/drawing/2014/main" id="{6CD85550-C8B6-37BA-57E4-0C0648AD8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04" y="751278"/>
            <a:ext cx="5666325" cy="4237972"/>
          </a:xfrm>
          <a:prstGeom prst="rect">
            <a:avLst/>
          </a:prstGeom>
          <a:noFill/>
          <a:ln>
            <a:solidFill>
              <a:srgbClr val="33CCCC"/>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815EC8-CBBD-BF63-DC0C-2DDDD0F35273}"/>
              </a:ext>
            </a:extLst>
          </p:cNvPr>
          <p:cNvSpPr txBox="1"/>
          <p:nvPr/>
        </p:nvSpPr>
        <p:spPr>
          <a:xfrm>
            <a:off x="10433310" y="1360767"/>
            <a:ext cx="1662386" cy="276999"/>
          </a:xfrm>
          <a:prstGeom prst="rect">
            <a:avLst/>
          </a:prstGeom>
          <a:solidFill>
            <a:schemeClr val="bg1"/>
          </a:solidFill>
          <a:ln>
            <a:solidFill>
              <a:srgbClr val="33CCCC"/>
            </a:solidFill>
          </a:ln>
        </p:spPr>
        <p:txBody>
          <a:bodyPr wrap="square" rtlCol="0">
            <a:spAutoFit/>
          </a:bodyPr>
          <a:lstStyle/>
          <a:p>
            <a:r>
              <a:rPr lang="en-GB" sz="1200" b="1" u="sng" dirty="0"/>
              <a:t>Double Page Spread</a:t>
            </a:r>
          </a:p>
        </p:txBody>
      </p:sp>
      <p:sp>
        <p:nvSpPr>
          <p:cNvPr id="8" name="TextBox 7">
            <a:extLst>
              <a:ext uri="{FF2B5EF4-FFF2-40B4-BE49-F238E27FC236}">
                <a16:creationId xmlns:a16="http://schemas.microsoft.com/office/drawing/2014/main" id="{5B9A9792-DD74-6ACF-E1F0-04B35FDC2F9F}"/>
              </a:ext>
            </a:extLst>
          </p:cNvPr>
          <p:cNvSpPr txBox="1"/>
          <p:nvPr/>
        </p:nvSpPr>
        <p:spPr>
          <a:xfrm>
            <a:off x="96304" y="5073763"/>
            <a:ext cx="1420427" cy="276999"/>
          </a:xfrm>
          <a:prstGeom prst="rect">
            <a:avLst/>
          </a:prstGeom>
          <a:solidFill>
            <a:schemeClr val="bg1"/>
          </a:solidFill>
          <a:ln>
            <a:solidFill>
              <a:srgbClr val="33CCCC"/>
            </a:solidFill>
          </a:ln>
        </p:spPr>
        <p:txBody>
          <a:bodyPr wrap="square" rtlCol="0">
            <a:spAutoFit/>
          </a:bodyPr>
          <a:lstStyle/>
          <a:p>
            <a:r>
              <a:rPr lang="en-GB" sz="1200" b="1" u="sng" dirty="0"/>
              <a:t>Magazine Cover</a:t>
            </a:r>
          </a:p>
        </p:txBody>
      </p:sp>
      <p:sp>
        <p:nvSpPr>
          <p:cNvPr id="6" name="TextBox 5">
            <a:extLst>
              <a:ext uri="{FF2B5EF4-FFF2-40B4-BE49-F238E27FC236}">
                <a16:creationId xmlns:a16="http://schemas.microsoft.com/office/drawing/2014/main" id="{A34E48AB-2593-7605-BF04-BAFCF2D7A08C}"/>
              </a:ext>
            </a:extLst>
          </p:cNvPr>
          <p:cNvSpPr txBox="1"/>
          <p:nvPr/>
        </p:nvSpPr>
        <p:spPr>
          <a:xfrm>
            <a:off x="6190079" y="824286"/>
            <a:ext cx="3926641" cy="646331"/>
          </a:xfrm>
          <a:prstGeom prst="rect">
            <a:avLst/>
          </a:prstGeom>
          <a:noFill/>
          <a:ln>
            <a:solidFill>
              <a:srgbClr val="33CCCC"/>
            </a:solidFill>
          </a:ln>
        </p:spPr>
        <p:txBody>
          <a:bodyPr wrap="square" rtlCol="0">
            <a:spAutoFit/>
          </a:bodyPr>
          <a:lstStyle/>
          <a:p>
            <a:pPr algn="ctr"/>
            <a:r>
              <a:rPr lang="en-GB" dirty="0"/>
              <a:t>Make sure your product and annotations has all conventions. </a:t>
            </a:r>
          </a:p>
        </p:txBody>
      </p:sp>
    </p:spTree>
    <p:extLst>
      <p:ext uri="{BB962C8B-B14F-4D97-AF65-F5344CB8AC3E}">
        <p14:creationId xmlns:p14="http://schemas.microsoft.com/office/powerpoint/2010/main" val="368252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845E-CB1C-7E67-C78E-0A9AF47B4009}"/>
              </a:ext>
            </a:extLst>
          </p:cNvPr>
          <p:cNvSpPr>
            <a:spLocks noGrp="1"/>
          </p:cNvSpPr>
          <p:nvPr>
            <p:ph type="title"/>
          </p:nvPr>
        </p:nvSpPr>
        <p:spPr/>
        <p:txBody>
          <a:bodyPr/>
          <a:lstStyle/>
          <a:p>
            <a:r>
              <a:rPr lang="en-GB" dirty="0"/>
              <a:t>Mode of Address</a:t>
            </a:r>
          </a:p>
        </p:txBody>
      </p:sp>
      <p:sp>
        <p:nvSpPr>
          <p:cNvPr id="3" name="Content Placeholder 2">
            <a:extLst>
              <a:ext uri="{FF2B5EF4-FFF2-40B4-BE49-F238E27FC236}">
                <a16:creationId xmlns:a16="http://schemas.microsoft.com/office/drawing/2014/main" id="{5AA2FEBF-D1D1-011B-0755-CCFB0A0878F7}"/>
              </a:ext>
            </a:extLst>
          </p:cNvPr>
          <p:cNvSpPr>
            <a:spLocks noGrp="1"/>
          </p:cNvSpPr>
          <p:nvPr>
            <p:ph idx="1"/>
          </p:nvPr>
        </p:nvSpPr>
        <p:spPr>
          <a:xfrm>
            <a:off x="119149" y="757266"/>
            <a:ext cx="5429395" cy="290299"/>
          </a:xfrm>
        </p:spPr>
        <p:txBody>
          <a:bodyPr>
            <a:normAutofit fontScale="92500"/>
          </a:bodyPr>
          <a:lstStyle/>
          <a:p>
            <a:pPr marL="0" indent="0" algn="ctr">
              <a:buNone/>
            </a:pPr>
            <a:r>
              <a:rPr lang="en-GB" sz="1400" dirty="0"/>
              <a:t>Mode of address = The way the copy talks to the reader and involves them.</a:t>
            </a:r>
          </a:p>
        </p:txBody>
      </p:sp>
      <p:sp>
        <p:nvSpPr>
          <p:cNvPr id="4" name="Footer Placeholder 3">
            <a:extLst>
              <a:ext uri="{FF2B5EF4-FFF2-40B4-BE49-F238E27FC236}">
                <a16:creationId xmlns:a16="http://schemas.microsoft.com/office/drawing/2014/main" id="{7D81B8FA-DD78-741B-9022-857191C63825}"/>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21BEBE84-3B58-2346-37D9-9B63D189F8B6}"/>
              </a:ext>
            </a:extLst>
          </p:cNvPr>
          <p:cNvSpPr>
            <a:spLocks noGrp="1"/>
          </p:cNvSpPr>
          <p:nvPr>
            <p:ph type="sldNum" sz="quarter" idx="12"/>
          </p:nvPr>
        </p:nvSpPr>
        <p:spPr/>
        <p:txBody>
          <a:bodyPr/>
          <a:lstStyle/>
          <a:p>
            <a:fld id="{9C8B04E8-02BC-41D7-8D33-AA2355D7C806}" type="slidenum">
              <a:rPr lang="en-GB" smtClean="0"/>
              <a:t>8</a:t>
            </a:fld>
            <a:endParaRPr lang="en-GB"/>
          </a:p>
        </p:txBody>
      </p:sp>
      <p:graphicFrame>
        <p:nvGraphicFramePr>
          <p:cNvPr id="7" name="Table 6">
            <a:extLst>
              <a:ext uri="{FF2B5EF4-FFF2-40B4-BE49-F238E27FC236}">
                <a16:creationId xmlns:a16="http://schemas.microsoft.com/office/drawing/2014/main" id="{5E851D4D-F817-6DD6-706B-E1A18814F85E}"/>
              </a:ext>
            </a:extLst>
          </p:cNvPr>
          <p:cNvGraphicFramePr>
            <a:graphicFrameLocks noGrp="1"/>
          </p:cNvGraphicFramePr>
          <p:nvPr>
            <p:extLst>
              <p:ext uri="{D42A27DB-BD31-4B8C-83A1-F6EECF244321}">
                <p14:modId xmlns:p14="http://schemas.microsoft.com/office/powerpoint/2010/main" val="423069919"/>
              </p:ext>
            </p:extLst>
          </p:nvPr>
        </p:nvGraphicFramePr>
        <p:xfrm>
          <a:off x="119148" y="1138066"/>
          <a:ext cx="5429396" cy="4999030"/>
        </p:xfrm>
        <a:graphic>
          <a:graphicData uri="http://schemas.openxmlformats.org/drawingml/2006/table">
            <a:tbl>
              <a:tblPr firstRow="1" bandRow="1">
                <a:tableStyleId>{5C22544A-7EE6-4342-B048-85BDC9FD1C3A}</a:tableStyleId>
              </a:tblPr>
              <a:tblGrid>
                <a:gridCol w="2714698">
                  <a:extLst>
                    <a:ext uri="{9D8B030D-6E8A-4147-A177-3AD203B41FA5}">
                      <a16:colId xmlns:a16="http://schemas.microsoft.com/office/drawing/2014/main" val="291712389"/>
                    </a:ext>
                  </a:extLst>
                </a:gridCol>
                <a:gridCol w="2714698">
                  <a:extLst>
                    <a:ext uri="{9D8B030D-6E8A-4147-A177-3AD203B41FA5}">
                      <a16:colId xmlns:a16="http://schemas.microsoft.com/office/drawing/2014/main" val="2458223261"/>
                    </a:ext>
                  </a:extLst>
                </a:gridCol>
              </a:tblGrid>
              <a:tr h="353383">
                <a:tc>
                  <a:txBody>
                    <a:bodyPr/>
                    <a:lstStyle/>
                    <a:p>
                      <a:r>
                        <a:rPr lang="en-GB" sz="1200" dirty="0"/>
                        <a:t>Type of Mode of Address</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solidFill>
                      <a:srgbClr val="008080"/>
                    </a:solidFill>
                  </a:tcPr>
                </a:tc>
                <a:tc>
                  <a:txBody>
                    <a:bodyPr/>
                    <a:lstStyle/>
                    <a:p>
                      <a:r>
                        <a:rPr lang="en-GB" sz="1200" dirty="0"/>
                        <a:t>Definition</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solidFill>
                      <a:srgbClr val="008080"/>
                    </a:solidFill>
                  </a:tcPr>
                </a:tc>
                <a:extLst>
                  <a:ext uri="{0D108BD9-81ED-4DB2-BD59-A6C34878D82A}">
                    <a16:rowId xmlns:a16="http://schemas.microsoft.com/office/drawing/2014/main" val="2305762956"/>
                  </a:ext>
                </a:extLst>
              </a:tr>
              <a:tr h="365155">
                <a:tc>
                  <a:txBody>
                    <a:bodyPr/>
                    <a:lstStyle/>
                    <a:p>
                      <a:r>
                        <a:rPr lang="en-GB" sz="1200" dirty="0"/>
                        <a:t>Direct</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The subject looks directly at the audience, or the writing speaks to ‘you’.</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3364200517"/>
                  </a:ext>
                </a:extLst>
              </a:tr>
              <a:tr h="573189">
                <a:tc>
                  <a:txBody>
                    <a:bodyPr/>
                    <a:lstStyle/>
                    <a:p>
                      <a:r>
                        <a:rPr lang="en-GB" sz="1200" dirty="0"/>
                        <a:t>Indirect</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The subject looks away, or the writing refers to ‘people’ or ‘the public’.</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3004675280"/>
                  </a:ext>
                </a:extLst>
              </a:tr>
              <a:tr h="573189">
                <a:tc>
                  <a:txBody>
                    <a:bodyPr/>
                    <a:lstStyle/>
                    <a:p>
                      <a:r>
                        <a:rPr lang="en-GB" sz="1200" dirty="0"/>
                        <a:t>Formal</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r>
                        <a:rPr lang="en-GB" sz="1200" dirty="0">
                          <a:solidFill>
                            <a:schemeClr val="tx1"/>
                          </a:solidFill>
                        </a:rPr>
                        <a:t>Using formal phrasing and terminology. The language used will be Standard English. </a:t>
                      </a:r>
                      <a:endParaRPr lang="en-GB" sz="1200" dirty="0"/>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2350951186"/>
                  </a:ext>
                </a:extLst>
              </a:tr>
              <a:tr h="573189">
                <a:tc>
                  <a:txBody>
                    <a:bodyPr/>
                    <a:lstStyle/>
                    <a:p>
                      <a:r>
                        <a:rPr lang="en-GB" sz="1200" dirty="0"/>
                        <a:t>Informal</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r>
                        <a:rPr lang="en-GB" sz="1200" dirty="0">
                          <a:solidFill>
                            <a:schemeClr val="tx1"/>
                          </a:solidFill>
                        </a:rPr>
                        <a:t>Using more conversational language and colloquial language (slang).</a:t>
                      </a:r>
                      <a:endParaRPr lang="en-GB" sz="1200" dirty="0"/>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1571609835"/>
                  </a:ext>
                </a:extLst>
              </a:tr>
              <a:tr h="573189">
                <a:tc>
                  <a:txBody>
                    <a:bodyPr/>
                    <a:lstStyle/>
                    <a:p>
                      <a:r>
                        <a:rPr lang="en-GB" sz="1200" dirty="0"/>
                        <a:t>Hostile</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The text challenges or insults the reader.</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2943078540"/>
                  </a:ext>
                </a:extLst>
              </a:tr>
              <a:tr h="573189">
                <a:tc>
                  <a:txBody>
                    <a:bodyPr/>
                    <a:lstStyle/>
                    <a:p>
                      <a:r>
                        <a:rPr lang="en-GB" sz="1200" dirty="0"/>
                        <a:t>Humorous</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The writer/presenter is trying to make you laugh. The tone could be sarcastic or ironic.</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2408734897"/>
                  </a:ext>
                </a:extLst>
              </a:tr>
              <a:tr h="573189">
                <a:tc>
                  <a:txBody>
                    <a:bodyPr/>
                    <a:lstStyle/>
                    <a:p>
                      <a:r>
                        <a:rPr lang="en-GB" sz="1200" dirty="0"/>
                        <a:t>Serious</a:t>
                      </a:r>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tc>
                  <a:txBody>
                    <a:bodyPr/>
                    <a:lstStyle/>
                    <a:p>
                      <a:r>
                        <a:rPr lang="en-GB" sz="1200" dirty="0">
                          <a:solidFill>
                            <a:schemeClr val="tx1"/>
                          </a:solidFill>
                        </a:rPr>
                        <a:t>The writer/presenter wants you to take their point seriously. The tone would be sincere consider the use of nouns and the effect that they have on address. I, YOU, WE, THEY etc</a:t>
                      </a:r>
                      <a:endParaRPr lang="en-GB" sz="1200" dirty="0"/>
                    </a:p>
                  </a:txBody>
                  <a:tcPr>
                    <a:lnL w="12700" cap="flat" cmpd="sng" algn="ctr">
                      <a:solidFill>
                        <a:srgbClr val="33CCCC"/>
                      </a:solidFill>
                      <a:prstDash val="solid"/>
                      <a:round/>
                      <a:headEnd type="none" w="med" len="med"/>
                      <a:tailEnd type="none" w="med" len="med"/>
                    </a:lnL>
                    <a:lnR w="12700" cap="flat" cmpd="sng" algn="ctr">
                      <a:solidFill>
                        <a:srgbClr val="33CCCC"/>
                      </a:solid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noFill/>
                  </a:tcPr>
                </a:tc>
                <a:extLst>
                  <a:ext uri="{0D108BD9-81ED-4DB2-BD59-A6C34878D82A}">
                    <a16:rowId xmlns:a16="http://schemas.microsoft.com/office/drawing/2014/main" val="1149505231"/>
                  </a:ext>
                </a:extLst>
              </a:tr>
            </a:tbl>
          </a:graphicData>
        </a:graphic>
      </p:graphicFrame>
      <p:sp>
        <p:nvSpPr>
          <p:cNvPr id="8" name="Rectangle 7">
            <a:extLst>
              <a:ext uri="{FF2B5EF4-FFF2-40B4-BE49-F238E27FC236}">
                <a16:creationId xmlns:a16="http://schemas.microsoft.com/office/drawing/2014/main" id="{A46579C6-7A00-34B1-DADA-74CED7AF888F}"/>
              </a:ext>
            </a:extLst>
          </p:cNvPr>
          <p:cNvSpPr/>
          <p:nvPr/>
        </p:nvSpPr>
        <p:spPr>
          <a:xfrm>
            <a:off x="5699427" y="761306"/>
            <a:ext cx="6373424" cy="2177203"/>
          </a:xfrm>
          <a:prstGeom prst="rect">
            <a:avLst/>
          </a:prstGeom>
          <a:solidFill>
            <a:schemeClr val="bg1"/>
          </a:solidFill>
          <a:ln w="127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r>
              <a:rPr lang="en-GB" sz="1400" u="sng" dirty="0">
                <a:solidFill>
                  <a:schemeClr val="tx1"/>
                </a:solidFill>
              </a:rPr>
              <a:t>Persuasive Language Devices</a:t>
            </a:r>
          </a:p>
          <a:p>
            <a:r>
              <a:rPr lang="en-GB" sz="1400" dirty="0">
                <a:solidFill>
                  <a:schemeClr val="tx1"/>
                </a:solidFill>
              </a:rPr>
              <a:t>Persuasive language devices are used on magazine covers. </a:t>
            </a:r>
          </a:p>
          <a:p>
            <a:r>
              <a:rPr lang="en-GB" sz="1400" dirty="0">
                <a:solidFill>
                  <a:schemeClr val="tx1"/>
                </a:solidFill>
              </a:rPr>
              <a:t>These can include:</a:t>
            </a:r>
          </a:p>
          <a:p>
            <a:pPr marL="285750" indent="-285750">
              <a:buFont typeface="Arial" panose="020B0604020202020204" pitchFamily="34" charset="0"/>
              <a:buChar char="•"/>
            </a:pPr>
            <a:r>
              <a:rPr lang="en-GB" sz="1400" dirty="0">
                <a:solidFill>
                  <a:schemeClr val="tx1"/>
                </a:solidFill>
              </a:rPr>
              <a:t>Rhetorical Questions</a:t>
            </a:r>
          </a:p>
          <a:p>
            <a:pPr marL="285750" indent="-285750">
              <a:buFont typeface="Arial" panose="020B0604020202020204" pitchFamily="34" charset="0"/>
              <a:buChar char="•"/>
            </a:pPr>
            <a:r>
              <a:rPr lang="en-GB" sz="1400" dirty="0">
                <a:solidFill>
                  <a:schemeClr val="tx1"/>
                </a:solidFill>
              </a:rPr>
              <a:t>Triple</a:t>
            </a:r>
          </a:p>
          <a:p>
            <a:pPr marL="285750" indent="-285750">
              <a:buFont typeface="Arial" panose="020B0604020202020204" pitchFamily="34" charset="0"/>
              <a:buChar char="•"/>
            </a:pPr>
            <a:r>
              <a:rPr lang="en-GB" sz="1400" dirty="0">
                <a:solidFill>
                  <a:schemeClr val="tx1"/>
                </a:solidFill>
              </a:rPr>
              <a:t>Facts</a:t>
            </a:r>
          </a:p>
          <a:p>
            <a:pPr marL="285750" indent="-285750">
              <a:buFont typeface="Arial" panose="020B0604020202020204" pitchFamily="34" charset="0"/>
              <a:buChar char="•"/>
            </a:pPr>
            <a:r>
              <a:rPr lang="en-GB" sz="1400" dirty="0">
                <a:solidFill>
                  <a:schemeClr val="tx1"/>
                </a:solidFill>
              </a:rPr>
              <a:t>Alliteration</a:t>
            </a:r>
          </a:p>
          <a:p>
            <a:pPr marL="285750" indent="-285750">
              <a:buFont typeface="Arial" panose="020B0604020202020204" pitchFamily="34" charset="0"/>
              <a:buChar char="•"/>
            </a:pPr>
            <a:r>
              <a:rPr lang="en-GB" sz="1400" dirty="0">
                <a:solidFill>
                  <a:schemeClr val="tx1"/>
                </a:solidFill>
              </a:rPr>
              <a:t>Repetition</a:t>
            </a:r>
          </a:p>
          <a:p>
            <a:pPr marL="285750" indent="-285750">
              <a:buFont typeface="Arial" panose="020B0604020202020204" pitchFamily="34" charset="0"/>
              <a:buChar char="•"/>
            </a:pPr>
            <a:r>
              <a:rPr lang="en-GB" sz="1400" dirty="0">
                <a:solidFill>
                  <a:schemeClr val="tx1"/>
                </a:solidFill>
              </a:rPr>
              <a:t>Emotive Language</a:t>
            </a:r>
          </a:p>
          <a:p>
            <a:pPr marL="285750" indent="-285750">
              <a:buFont typeface="Arial" panose="020B0604020202020204" pitchFamily="34" charset="0"/>
              <a:buChar char="•"/>
            </a:pPr>
            <a:r>
              <a:rPr lang="en-GB" sz="1400" b="1" dirty="0">
                <a:solidFill>
                  <a:schemeClr val="tx1"/>
                </a:solidFill>
              </a:rPr>
              <a:t>Lexis</a:t>
            </a:r>
          </a:p>
          <a:p>
            <a:pPr marL="285750" indent="-285750">
              <a:buFont typeface="Arial" panose="020B0604020202020204" pitchFamily="34" charset="0"/>
              <a:buChar char="•"/>
            </a:pPr>
            <a:r>
              <a:rPr lang="en-GB" sz="1400" b="1" dirty="0">
                <a:solidFill>
                  <a:schemeClr val="tx1"/>
                </a:solidFill>
              </a:rPr>
              <a:t>Hyperbole</a:t>
            </a:r>
          </a:p>
          <a:p>
            <a:pPr marL="285750" indent="-285750">
              <a:buFont typeface="Arial" panose="020B0604020202020204" pitchFamily="34" charset="0"/>
              <a:buChar char="•"/>
            </a:pPr>
            <a:r>
              <a:rPr lang="en-GB" sz="1400" b="1" dirty="0">
                <a:solidFill>
                  <a:schemeClr val="tx1"/>
                </a:solidFill>
              </a:rPr>
              <a:t>Direct Quotes</a:t>
            </a:r>
          </a:p>
          <a:p>
            <a:pPr marL="285750" indent="-285750">
              <a:buFont typeface="Arial" panose="020B0604020202020204" pitchFamily="34" charset="0"/>
              <a:buChar char="•"/>
            </a:pPr>
            <a:r>
              <a:rPr lang="en-GB" sz="1400" b="1" dirty="0">
                <a:solidFill>
                  <a:schemeClr val="tx1"/>
                </a:solidFill>
              </a:rPr>
              <a:t>Imperative Sentences</a:t>
            </a:r>
          </a:p>
        </p:txBody>
      </p:sp>
      <p:sp>
        <p:nvSpPr>
          <p:cNvPr id="9" name="Rectangle 8">
            <a:extLst>
              <a:ext uri="{FF2B5EF4-FFF2-40B4-BE49-F238E27FC236}">
                <a16:creationId xmlns:a16="http://schemas.microsoft.com/office/drawing/2014/main" id="{DF31D011-79EF-2F65-4FFB-DC0502E4C29F}"/>
              </a:ext>
            </a:extLst>
          </p:cNvPr>
          <p:cNvSpPr/>
          <p:nvPr/>
        </p:nvSpPr>
        <p:spPr>
          <a:xfrm>
            <a:off x="5699427" y="3033051"/>
            <a:ext cx="6373424" cy="1592215"/>
          </a:xfrm>
          <a:prstGeom prst="rect">
            <a:avLst/>
          </a:prstGeom>
          <a:solidFill>
            <a:schemeClr val="bg1"/>
          </a:solidFill>
          <a:ln w="127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GB" sz="1400" b="1" u="sng" dirty="0">
                <a:solidFill>
                  <a:schemeClr val="tx1"/>
                </a:solidFill>
              </a:rPr>
              <a:t>Lexis</a:t>
            </a:r>
            <a:r>
              <a:rPr lang="en-GB" sz="1400" dirty="0">
                <a:solidFill>
                  <a:schemeClr val="tx1"/>
                </a:solidFill>
              </a:rPr>
              <a:t> – Subject specific words which help attract specific audiences. (Game magazines will use game specific language.)</a:t>
            </a:r>
          </a:p>
          <a:p>
            <a:r>
              <a:rPr lang="en-GB" sz="1400" b="1" u="sng" dirty="0">
                <a:solidFill>
                  <a:schemeClr val="tx1"/>
                </a:solidFill>
              </a:rPr>
              <a:t>Hyperbole</a:t>
            </a:r>
            <a:r>
              <a:rPr lang="en-GB" sz="1400" dirty="0">
                <a:solidFill>
                  <a:schemeClr val="tx1"/>
                </a:solidFill>
              </a:rPr>
              <a:t> – Exaggerated Language</a:t>
            </a:r>
          </a:p>
          <a:p>
            <a:r>
              <a:rPr lang="en-GB" sz="1400" b="1" u="sng" dirty="0">
                <a:solidFill>
                  <a:schemeClr val="tx1"/>
                </a:solidFill>
              </a:rPr>
              <a:t>Direct Quotes</a:t>
            </a:r>
            <a:r>
              <a:rPr lang="en-GB" sz="1400" dirty="0">
                <a:solidFill>
                  <a:schemeClr val="tx1"/>
                </a:solidFill>
              </a:rPr>
              <a:t> – pulled from the article, can be used to make coverlines. </a:t>
            </a:r>
          </a:p>
          <a:p>
            <a:r>
              <a:rPr lang="en-GB" sz="1400" b="1" u="sng" dirty="0">
                <a:solidFill>
                  <a:schemeClr val="tx1"/>
                </a:solidFill>
              </a:rPr>
              <a:t>Imperative Sentences</a:t>
            </a:r>
            <a:r>
              <a:rPr lang="en-GB" sz="1400" dirty="0">
                <a:solidFill>
                  <a:schemeClr val="tx1"/>
                </a:solidFill>
              </a:rPr>
              <a:t> – Instructions. “Reinvent yourself”, “Lose weight now”, “Get the new looks of 2020”</a:t>
            </a:r>
            <a:endParaRPr lang="en-GB" sz="1400" b="1" u="sng" dirty="0">
              <a:solidFill>
                <a:schemeClr val="tx1"/>
              </a:solidFill>
            </a:endParaRPr>
          </a:p>
        </p:txBody>
      </p:sp>
    </p:spTree>
    <p:extLst>
      <p:ext uri="{BB962C8B-B14F-4D97-AF65-F5344CB8AC3E}">
        <p14:creationId xmlns:p14="http://schemas.microsoft.com/office/powerpoint/2010/main" val="316135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DDB8-9FAF-77A2-43F8-E3D915DDA2CF}"/>
              </a:ext>
            </a:extLst>
          </p:cNvPr>
          <p:cNvSpPr>
            <a:spLocks noGrp="1"/>
          </p:cNvSpPr>
          <p:nvPr>
            <p:ph type="title"/>
          </p:nvPr>
        </p:nvSpPr>
        <p:spPr/>
        <p:txBody>
          <a:bodyPr/>
          <a:lstStyle/>
          <a:p>
            <a:r>
              <a:rPr lang="en-GB" dirty="0"/>
              <a:t>Copy and Typography</a:t>
            </a:r>
          </a:p>
        </p:txBody>
      </p:sp>
      <p:sp>
        <p:nvSpPr>
          <p:cNvPr id="4" name="Footer Placeholder 3">
            <a:extLst>
              <a:ext uri="{FF2B5EF4-FFF2-40B4-BE49-F238E27FC236}">
                <a16:creationId xmlns:a16="http://schemas.microsoft.com/office/drawing/2014/main" id="{A8DBE0C7-561D-63E8-B47E-7658EE6060AE}"/>
              </a:ext>
            </a:extLst>
          </p:cNvPr>
          <p:cNvSpPr>
            <a:spLocks noGrp="1"/>
          </p:cNvSpPr>
          <p:nvPr>
            <p:ph type="ftr" sz="quarter" idx="11"/>
          </p:nvPr>
        </p:nvSpPr>
        <p:spPr/>
        <p:txBody>
          <a:bodyPr/>
          <a:lstStyle/>
          <a:p>
            <a:r>
              <a:rPr lang="en-GB"/>
              <a:t>Component 2: Developing Digital Media Production Skills</a:t>
            </a:r>
          </a:p>
        </p:txBody>
      </p:sp>
      <p:sp>
        <p:nvSpPr>
          <p:cNvPr id="5" name="Slide Number Placeholder 4">
            <a:extLst>
              <a:ext uri="{FF2B5EF4-FFF2-40B4-BE49-F238E27FC236}">
                <a16:creationId xmlns:a16="http://schemas.microsoft.com/office/drawing/2014/main" id="{8F378C20-CCE1-4AB1-254A-404320C45DA4}"/>
              </a:ext>
            </a:extLst>
          </p:cNvPr>
          <p:cNvSpPr>
            <a:spLocks noGrp="1"/>
          </p:cNvSpPr>
          <p:nvPr>
            <p:ph type="sldNum" sz="quarter" idx="12"/>
          </p:nvPr>
        </p:nvSpPr>
        <p:spPr/>
        <p:txBody>
          <a:bodyPr/>
          <a:lstStyle/>
          <a:p>
            <a:fld id="{9C8B04E8-02BC-41D7-8D33-AA2355D7C806}" type="slidenum">
              <a:rPr lang="en-GB" smtClean="0"/>
              <a:t>9</a:t>
            </a:fld>
            <a:endParaRPr lang="en-GB"/>
          </a:p>
        </p:txBody>
      </p:sp>
      <p:sp>
        <p:nvSpPr>
          <p:cNvPr id="6" name="Rectangle 5">
            <a:extLst>
              <a:ext uri="{FF2B5EF4-FFF2-40B4-BE49-F238E27FC236}">
                <a16:creationId xmlns:a16="http://schemas.microsoft.com/office/drawing/2014/main" id="{BD92BC97-6AF3-3237-2CFC-435499DCCCD6}"/>
              </a:ext>
            </a:extLst>
          </p:cNvPr>
          <p:cNvSpPr/>
          <p:nvPr/>
        </p:nvSpPr>
        <p:spPr>
          <a:xfrm>
            <a:off x="5228541" y="1396088"/>
            <a:ext cx="2859016" cy="4707724"/>
          </a:xfrm>
          <a:prstGeom prst="rect">
            <a:avLst/>
          </a:prstGeom>
          <a:solidFill>
            <a:schemeClr val="bg1"/>
          </a:solidFill>
          <a:ln w="127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TextBox 6">
            <a:extLst>
              <a:ext uri="{FF2B5EF4-FFF2-40B4-BE49-F238E27FC236}">
                <a16:creationId xmlns:a16="http://schemas.microsoft.com/office/drawing/2014/main" id="{CA0A02A2-0F52-A38A-BA4E-4F428D45050C}"/>
              </a:ext>
            </a:extLst>
          </p:cNvPr>
          <p:cNvSpPr txBox="1"/>
          <p:nvPr/>
        </p:nvSpPr>
        <p:spPr>
          <a:xfrm>
            <a:off x="113904" y="754189"/>
            <a:ext cx="11958649" cy="523220"/>
          </a:xfrm>
          <a:prstGeom prst="rect">
            <a:avLst/>
          </a:prstGeom>
          <a:solidFill>
            <a:schemeClr val="bg1"/>
          </a:solidFill>
          <a:ln w="12700">
            <a:solidFill>
              <a:srgbClr val="33CCCC"/>
            </a:solidFill>
          </a:ln>
        </p:spPr>
        <p:txBody>
          <a:bodyPr wrap="square" rtlCol="0" anchor="ctr">
            <a:spAutoFit/>
          </a:bodyPr>
          <a:lstStyle/>
          <a:p>
            <a:r>
              <a:rPr lang="en-GB" sz="1400" b="1" dirty="0"/>
              <a:t>Copy</a:t>
            </a:r>
            <a:r>
              <a:rPr lang="en-GB" sz="1400" dirty="0"/>
              <a:t> = written text on a media product</a:t>
            </a:r>
          </a:p>
          <a:p>
            <a:r>
              <a:rPr lang="en-GB" sz="1400" b="1" dirty="0"/>
              <a:t>Typography</a:t>
            </a:r>
            <a:r>
              <a:rPr lang="en-GB" sz="1400" dirty="0"/>
              <a:t> = the way the copy is arranged to be readable to the audience. This relates to the </a:t>
            </a:r>
            <a:r>
              <a:rPr lang="en-GB" sz="1400" b="1" dirty="0"/>
              <a:t>style, colour, structure and feelings</a:t>
            </a:r>
            <a:r>
              <a:rPr lang="en-GB" sz="1400" dirty="0"/>
              <a:t> given to the audience. </a:t>
            </a:r>
          </a:p>
        </p:txBody>
      </p:sp>
      <p:grpSp>
        <p:nvGrpSpPr>
          <p:cNvPr id="8" name="Group 7">
            <a:extLst>
              <a:ext uri="{FF2B5EF4-FFF2-40B4-BE49-F238E27FC236}">
                <a16:creationId xmlns:a16="http://schemas.microsoft.com/office/drawing/2014/main" id="{990575B2-D880-CDB9-3303-6C2FF2DD15F6}"/>
              </a:ext>
            </a:extLst>
          </p:cNvPr>
          <p:cNvGrpSpPr/>
          <p:nvPr/>
        </p:nvGrpSpPr>
        <p:grpSpPr>
          <a:xfrm>
            <a:off x="113904" y="1396087"/>
            <a:ext cx="4981372" cy="3600986"/>
            <a:chOff x="58723" y="1420735"/>
            <a:chExt cx="4350859" cy="3252710"/>
          </a:xfrm>
          <a:solidFill>
            <a:schemeClr val="bg1"/>
          </a:solidFill>
        </p:grpSpPr>
        <p:sp>
          <p:nvSpPr>
            <p:cNvPr id="9" name="TextBox 8">
              <a:extLst>
                <a:ext uri="{FF2B5EF4-FFF2-40B4-BE49-F238E27FC236}">
                  <a16:creationId xmlns:a16="http://schemas.microsoft.com/office/drawing/2014/main" id="{002080F6-6879-9EDA-7710-346B7985C186}"/>
                </a:ext>
              </a:extLst>
            </p:cNvPr>
            <p:cNvSpPr txBox="1"/>
            <p:nvPr/>
          </p:nvSpPr>
          <p:spPr>
            <a:xfrm>
              <a:off x="58723" y="1420735"/>
              <a:ext cx="4350859" cy="3252710"/>
            </a:xfrm>
            <a:prstGeom prst="rect">
              <a:avLst/>
            </a:prstGeom>
            <a:grpFill/>
            <a:ln w="12700">
              <a:solidFill>
                <a:srgbClr val="33CCCC"/>
              </a:solidFill>
            </a:ln>
          </p:spPr>
          <p:txBody>
            <a:bodyPr wrap="square" rtlCol="0" anchor="ctr">
              <a:spAutoFit/>
            </a:bodyPr>
            <a:lstStyle/>
            <a:p>
              <a:pPr algn="ctr"/>
              <a:r>
                <a:rPr lang="en-GB" sz="1200" b="1" u="sng" dirty="0"/>
                <a:t>Font Styles</a:t>
              </a:r>
            </a:p>
            <a:p>
              <a:pPr algn="ctr"/>
              <a:endParaRPr lang="en-GB" sz="1200" b="1" u="sng" dirty="0"/>
            </a:p>
            <a:p>
              <a:pPr algn="ctr"/>
              <a:endParaRPr lang="en-GB" sz="1200" b="1" u="sng"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dirty="0"/>
            </a:p>
          </p:txBody>
        </p:sp>
        <p:pic>
          <p:nvPicPr>
            <p:cNvPr id="10" name="Picture 9">
              <a:extLst>
                <a:ext uri="{FF2B5EF4-FFF2-40B4-BE49-F238E27FC236}">
                  <a16:creationId xmlns:a16="http://schemas.microsoft.com/office/drawing/2014/main" id="{071DBB7B-6614-B82C-5248-457E870FB9EB}"/>
                </a:ext>
              </a:extLst>
            </p:cNvPr>
            <p:cNvPicPr>
              <a:picLocks noChangeAspect="1"/>
            </p:cNvPicPr>
            <p:nvPr/>
          </p:nvPicPr>
          <p:blipFill>
            <a:blip r:embed="rId2"/>
            <a:stretch>
              <a:fillRect/>
            </a:stretch>
          </p:blipFill>
          <p:spPr>
            <a:xfrm>
              <a:off x="175120" y="1721003"/>
              <a:ext cx="4110605" cy="2854036"/>
            </a:xfrm>
            <a:prstGeom prst="rect">
              <a:avLst/>
            </a:prstGeom>
            <a:grpFill/>
            <a:ln w="12700">
              <a:solidFill>
                <a:schemeClr val="bg1"/>
              </a:solidFill>
            </a:ln>
          </p:spPr>
        </p:pic>
      </p:grpSp>
      <p:sp>
        <p:nvSpPr>
          <p:cNvPr id="11" name="TextBox 10">
            <a:extLst>
              <a:ext uri="{FF2B5EF4-FFF2-40B4-BE49-F238E27FC236}">
                <a16:creationId xmlns:a16="http://schemas.microsoft.com/office/drawing/2014/main" id="{1253D273-2921-6D8D-8519-7C3525E30699}"/>
              </a:ext>
            </a:extLst>
          </p:cNvPr>
          <p:cNvSpPr txBox="1"/>
          <p:nvPr/>
        </p:nvSpPr>
        <p:spPr>
          <a:xfrm>
            <a:off x="5303321" y="1506747"/>
            <a:ext cx="2697340" cy="1200329"/>
          </a:xfrm>
          <a:prstGeom prst="rect">
            <a:avLst/>
          </a:prstGeom>
          <a:solidFill>
            <a:schemeClr val="bg1"/>
          </a:solidFill>
          <a:ln w="12700">
            <a:solidFill>
              <a:schemeClr val="bg1"/>
            </a:solidFill>
          </a:ln>
        </p:spPr>
        <p:txBody>
          <a:bodyPr wrap="square" rtlCol="0">
            <a:spAutoFit/>
          </a:bodyPr>
          <a:lstStyle/>
          <a:p>
            <a:pPr algn="ctr"/>
            <a:r>
              <a:rPr lang="en-GB" sz="1200" dirty="0"/>
              <a:t>Magazines and Film Posters often use a specific </a:t>
            </a:r>
            <a:r>
              <a:rPr lang="en-GB" sz="1200" b="1" dirty="0"/>
              <a:t>typography</a:t>
            </a:r>
            <a:r>
              <a:rPr lang="en-GB" sz="1200" dirty="0"/>
              <a:t> that is unique to them when designing their </a:t>
            </a:r>
            <a:r>
              <a:rPr lang="en-GB" sz="1200" b="1" dirty="0"/>
              <a:t>mastheads/headings</a:t>
            </a:r>
            <a:r>
              <a:rPr lang="en-GB" sz="1200" dirty="0"/>
              <a:t>. This then acts as a </a:t>
            </a:r>
            <a:r>
              <a:rPr lang="en-GB" sz="1200" b="1" dirty="0"/>
              <a:t>logo</a:t>
            </a:r>
            <a:r>
              <a:rPr lang="en-GB" sz="1200" dirty="0"/>
              <a:t> and helps them to create a </a:t>
            </a:r>
            <a:r>
              <a:rPr lang="en-GB" sz="1200" b="1" dirty="0"/>
              <a:t>brand</a:t>
            </a:r>
            <a:r>
              <a:rPr lang="en-GB" sz="1200" dirty="0"/>
              <a:t>. </a:t>
            </a:r>
          </a:p>
        </p:txBody>
      </p:sp>
      <p:sp>
        <p:nvSpPr>
          <p:cNvPr id="12" name="Rectangle 11">
            <a:extLst>
              <a:ext uri="{FF2B5EF4-FFF2-40B4-BE49-F238E27FC236}">
                <a16:creationId xmlns:a16="http://schemas.microsoft.com/office/drawing/2014/main" id="{6E4D9C9D-3FB9-08BA-F93F-A9981C8D767C}"/>
              </a:ext>
            </a:extLst>
          </p:cNvPr>
          <p:cNvSpPr/>
          <p:nvPr/>
        </p:nvSpPr>
        <p:spPr>
          <a:xfrm>
            <a:off x="113904" y="5068003"/>
            <a:ext cx="4981372" cy="1355405"/>
          </a:xfrm>
          <a:prstGeom prst="rect">
            <a:avLst/>
          </a:prstGeom>
          <a:solidFill>
            <a:schemeClr val="bg1"/>
          </a:solidFill>
          <a:ln w="127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dirty="0">
                <a:solidFill>
                  <a:sysClr val="windowText" lastClr="000000"/>
                </a:solidFill>
              </a:rPr>
              <a:t>When it comes to analysing </a:t>
            </a:r>
            <a:r>
              <a:rPr lang="en-GB" sz="1400" b="1" dirty="0">
                <a:solidFill>
                  <a:sysClr val="windowText" lastClr="000000"/>
                </a:solidFill>
              </a:rPr>
              <a:t>copy</a:t>
            </a:r>
            <a:r>
              <a:rPr lang="en-GB" sz="1400" dirty="0">
                <a:solidFill>
                  <a:sysClr val="windowText" lastClr="000000"/>
                </a:solidFill>
              </a:rPr>
              <a:t> and </a:t>
            </a:r>
            <a:r>
              <a:rPr lang="en-GB" sz="1400" b="1" dirty="0">
                <a:solidFill>
                  <a:sysClr val="windowText" lastClr="000000"/>
                </a:solidFill>
              </a:rPr>
              <a:t>typography</a:t>
            </a:r>
            <a:r>
              <a:rPr lang="en-GB" sz="1400" dirty="0">
                <a:solidFill>
                  <a:sysClr val="windowText" lastClr="000000"/>
                </a:solidFill>
              </a:rPr>
              <a:t> you need to make sure you look for the </a:t>
            </a:r>
            <a:r>
              <a:rPr lang="en-GB" sz="1400" b="1" dirty="0">
                <a:solidFill>
                  <a:sysClr val="windowText" lastClr="000000"/>
                </a:solidFill>
              </a:rPr>
              <a:t>denotations</a:t>
            </a:r>
            <a:r>
              <a:rPr lang="en-GB" sz="1400" dirty="0">
                <a:solidFill>
                  <a:sysClr val="windowText" lastClr="000000"/>
                </a:solidFill>
              </a:rPr>
              <a:t> (what you see) and the </a:t>
            </a:r>
            <a:r>
              <a:rPr lang="en-GB" sz="1400" b="1" dirty="0">
                <a:solidFill>
                  <a:sysClr val="windowText" lastClr="000000"/>
                </a:solidFill>
              </a:rPr>
              <a:t>connotations</a:t>
            </a:r>
            <a:r>
              <a:rPr lang="en-GB" sz="1400" dirty="0">
                <a:solidFill>
                  <a:sysClr val="windowText" lastClr="000000"/>
                </a:solidFill>
              </a:rPr>
              <a:t> (what it could suggest). Be sure to think about language techniques too. </a:t>
            </a:r>
          </a:p>
          <a:p>
            <a:r>
              <a:rPr lang="en-GB" sz="1400" dirty="0">
                <a:solidFill>
                  <a:sysClr val="windowText" lastClr="000000"/>
                </a:solidFill>
              </a:rPr>
              <a:t>You can see some annotations here of an example magazine front cover (It’s the same for Film Print Products.)  </a:t>
            </a:r>
          </a:p>
        </p:txBody>
      </p:sp>
      <p:pic>
        <p:nvPicPr>
          <p:cNvPr id="13" name="Picture 4" descr="Magazine Logos | Kailynn Mackey">
            <a:extLst>
              <a:ext uri="{FF2B5EF4-FFF2-40B4-BE49-F238E27FC236}">
                <a16:creationId xmlns:a16="http://schemas.microsoft.com/office/drawing/2014/main" id="{D4B7F7A0-800B-7CA1-F557-8AAE897C5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498" y="2825754"/>
            <a:ext cx="2366986" cy="15054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Best Movie Logos: Most Iconic Film Logo Of All-Time">
            <a:extLst>
              <a:ext uri="{FF2B5EF4-FFF2-40B4-BE49-F238E27FC236}">
                <a16:creationId xmlns:a16="http://schemas.microsoft.com/office/drawing/2014/main" id="{7F6C3D01-ABFC-CA09-3CDA-70030D069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014" y="4449835"/>
            <a:ext cx="2752647" cy="15483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DD42A33-B0B2-10CA-ECC0-EF8C94D6B280}"/>
              </a:ext>
            </a:extLst>
          </p:cNvPr>
          <p:cNvPicPr>
            <a:picLocks noChangeAspect="1"/>
          </p:cNvPicPr>
          <p:nvPr/>
        </p:nvPicPr>
        <p:blipFill>
          <a:blip r:embed="rId5"/>
          <a:stretch>
            <a:fillRect/>
          </a:stretch>
        </p:blipFill>
        <p:spPr>
          <a:xfrm>
            <a:off x="8198382" y="1390434"/>
            <a:ext cx="3874171" cy="3631602"/>
          </a:xfrm>
          <a:prstGeom prst="rect">
            <a:avLst/>
          </a:prstGeom>
          <a:ln>
            <a:solidFill>
              <a:srgbClr val="33CCCC"/>
            </a:solidFill>
          </a:ln>
        </p:spPr>
      </p:pic>
    </p:spTree>
    <p:extLst>
      <p:ext uri="{BB962C8B-B14F-4D97-AF65-F5344CB8AC3E}">
        <p14:creationId xmlns:p14="http://schemas.microsoft.com/office/powerpoint/2010/main" val="1653762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5404</TotalTime>
  <Words>2201</Words>
  <Application>Microsoft Office PowerPoint</Application>
  <PresentationFormat>Widescreen</PresentationFormat>
  <Paragraphs>285</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Arial</vt:lpstr>
      <vt:lpstr>Franklin Gothic Medium</vt:lpstr>
      <vt:lpstr>Office Theme</vt:lpstr>
      <vt:lpstr>Component 2 Knowledge Organiser</vt:lpstr>
      <vt:lpstr>Component 2 - Vocational Context and Task 1</vt:lpstr>
      <vt:lpstr>How to Research</vt:lpstr>
      <vt:lpstr>Pre-Production Processes</vt:lpstr>
      <vt:lpstr>Camera Angles</vt:lpstr>
      <vt:lpstr>Film Print Based Conventions</vt:lpstr>
      <vt:lpstr>Magazine Conventions</vt:lpstr>
      <vt:lpstr>Mode of Address</vt:lpstr>
      <vt:lpstr>Copy and Typography</vt:lpstr>
      <vt:lpstr>Task 1 Marking Criteria</vt:lpstr>
      <vt:lpstr>Notes</vt:lpstr>
      <vt:lpstr>Task 2 Brief</vt:lpstr>
      <vt:lpstr>Task 2 Marking Criteria</vt:lpstr>
      <vt:lpstr>Production Processes</vt:lpstr>
      <vt:lpstr>Film Document Sizes</vt:lpstr>
      <vt:lpstr>Magazine Document Sizes</vt:lpstr>
      <vt:lpstr>Photoshop Window Layout</vt:lpstr>
      <vt:lpstr>Photoshop Tool Bar</vt:lpstr>
      <vt:lpstr>Photoshop Keyboard Shortcuts</vt:lpstr>
      <vt:lpstr>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Williams</dc:creator>
  <cp:lastModifiedBy>Danny Williams</cp:lastModifiedBy>
  <cp:revision>47</cp:revision>
  <cp:lastPrinted>2024-10-17T18:41:34Z</cp:lastPrinted>
  <dcterms:created xsi:type="dcterms:W3CDTF">2024-05-22T09:58:33Z</dcterms:created>
  <dcterms:modified xsi:type="dcterms:W3CDTF">2024-10-25T15:24:39Z</dcterms:modified>
</cp:coreProperties>
</file>