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4"/>
  </p:notesMasterIdLst>
  <p:sldIdLst>
    <p:sldId id="1793" r:id="rId5"/>
    <p:sldId id="1803" r:id="rId6"/>
    <p:sldId id="1804" r:id="rId7"/>
    <p:sldId id="1807" r:id="rId8"/>
    <p:sldId id="1805" r:id="rId9"/>
    <p:sldId id="1806" r:id="rId10"/>
    <p:sldId id="1808" r:id="rId11"/>
    <p:sldId id="1809" r:id="rId12"/>
    <p:sldId id="1810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716A2-1F44-45BB-8F8C-B0BB0CB9496D}" v="43" dt="2025-10-14T15:05:1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FCA41-FF5C-4A64-87C4-CBDC78E0DC6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49F03-83F4-417D-B3E9-DA0596C8C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7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49F03-83F4-417D-B3E9-DA0596C8C9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2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CB2B-5FEB-4A7A-97B4-5081BF0E9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33987-6C96-44AD-B875-73B4DAAA2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472E8-2CE5-461F-9174-CB3F249E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8019-AEC3-4B92-9B63-AFA18303EDFA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C1ABA-45FE-487B-8442-EF1F45EB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A3AE0-6415-4C63-9433-87CD81B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7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97E1-087A-4C32-8B2D-10ABD173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6788B-D880-4102-B645-3EEB959F4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30E5-BEDA-4EEB-9E60-637A9AA4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3B63-3E7C-4B6A-851B-D8D7C64FCC3C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5E105-B12E-48ED-B836-AD049469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8CA79-1853-4708-905A-C8BE9714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480D8C-8F8F-4B74-8A1D-99C8DA49B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167CF-58BF-48DB-96FD-BA0967B3F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FFA0-48E6-4378-A0BF-42BF6DA6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7FE9-DCB9-4C8D-89D1-AB922C5A39C2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638D-F0FF-43F2-8213-9F7F5620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FA7C-E9AF-42D4-98E4-15989CA2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E8BC-D6A6-4883-B6A7-02913546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EBD2D-2059-4593-9658-BD938851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34881-89D5-4476-95D0-CAB3528A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9B3A-F16B-41ED-AA9F-05112271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132D3-9A37-4E50-BD21-7B51F2BD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2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483A-1B82-490D-A5BD-93B885B0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730E-8C98-4662-88E5-340C77F17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6FDB9-B3E8-45DD-B0E6-50FD41D2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0BF7-2BE8-4449-83BD-3F4D5BCF221D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9F91-9B96-441E-A073-EA25724B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D12D-6821-4CC0-922A-738C4A07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2B95-3403-4FB1-A6D6-9F8FEFE8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7524F-FDF4-440F-AA89-339C5A51E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8CA45-7137-477E-90C4-AE8155B5C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4D793-BD0B-4D0B-B32C-CE8510A4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7917-EBFF-44CF-9C0B-42FF03AD2256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0E60-D9FD-4D26-9199-193D4D3B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CC11F-31A4-4604-8885-8FF17541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F865-9DFE-4F8E-8200-3780AFAA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0CCBD-1872-4C03-8DF6-AD9FDEB63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D16B-6544-4C0F-A00B-5C1A151E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8F400-E2CA-43FC-9F15-3C2775DF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A019F-F973-46D3-9EB9-93922D03C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71052-F68D-4F84-8C63-31103658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6CD9-826B-4030-8A0B-3AE8A748705B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3657C-C04C-4808-A9C0-7EEB2682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FDC37-185B-4614-B13A-16C41E9D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C494-3172-4292-8115-AC0E9F79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ABCD0-B8F1-4FE6-AFA6-36BABCEA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B2-82A3-467D-89C9-2D43CA2D189C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DF76B-55B7-47AC-B24A-75F6D3B8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22F72-D8A1-4A93-B97E-F79513FF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E4CAA-5FC5-4DD4-A661-AC9BEF32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E1A9-8915-4214-AD5A-1D46A0A6CF7B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AA012C-BDCD-4F92-84D8-0429AA1D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D68E6-C2A6-4370-9548-9A30D7E5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A0EB-3FB0-411D-8D6D-B8645F0E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C917-3240-4598-A144-6E2FE2E1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CAF93-7FF3-46FD-A408-C067D101D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D32D1-200B-414D-8EA9-6A74CB36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B0FDC-2893-4C03-91F7-84D840425C9D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4EDDE-4E73-4879-9B85-EBD524B8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C7616-253C-4D94-8565-80524414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8615-B07D-4704-8A62-918DBB39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260CB-D9E7-4FAD-B222-5B2FDDD4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6C75-08E1-4DBB-AB86-2AC2EBD3C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D173D-E166-4AC5-A2AA-C711EF16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EB9F-D131-48C4-92C9-E3D142569BBD}" type="datetime2">
              <a:rPr lang="en-US" smtClean="0"/>
              <a:t>Tuesday, November 18, 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EC9C7-8F1F-495B-8262-1F7999A4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F816D-B150-4806-8C6E-84A075DD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AEB807-16D9-4903-BF9C-84DF41284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EA406-F150-4362-9EE7-7A1B9633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73" y="658812"/>
            <a:ext cx="10448109" cy="103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A2DED-74EB-42B1-B756-043DCAB1F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4" y="1847850"/>
            <a:ext cx="104481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9D15-E909-45B8-9730-0273C2A11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1382" y="1373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4634DD63-3B68-4CC5-9477-A73DA7038AD1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BE3572B-667B-4632-9528-EC6D2BA75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3" r="87571"/>
          <a:stretch/>
        </p:blipFill>
        <p:spPr>
          <a:xfrm>
            <a:off x="10676709" y="5029200"/>
            <a:ext cx="15152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38F43D-D4C3-4A71-A9CD-48FBD08F4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16" y="1530099"/>
            <a:ext cx="9524367" cy="1135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19054-21D6-4449-B8C2-7A2EFFD04A88}"/>
              </a:ext>
            </a:extLst>
          </p:cNvPr>
          <p:cNvSpPr txBox="1"/>
          <p:nvPr/>
        </p:nvSpPr>
        <p:spPr>
          <a:xfrm>
            <a:off x="457200" y="3230624"/>
            <a:ext cx="1029652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5755" algn="ctr"/>
                <a:tab pos="5731510" algn="r"/>
              </a:tabLst>
              <a:defRPr/>
            </a:pPr>
            <a:r>
              <a:rPr kumimoji="0" lang="en-GB" sz="28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AG Rounded Light"/>
                <a:ea typeface="Calibri" panose="020F0502020204030204" pitchFamily="34" charset="0"/>
                <a:cs typeface="Poppins"/>
              </a:rPr>
              <a:t>Assembly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5755" algn="ctr"/>
                <a:tab pos="5731510" algn="r"/>
              </a:tabLst>
              <a:defRPr/>
            </a:pPr>
            <a:r>
              <a:rPr kumimoji="0" lang="en-GB" sz="28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VAG Rounded Light"/>
                <a:ea typeface="Calibri" panose="020F0502020204030204" pitchFamily="34" charset="0"/>
                <a:cs typeface="Poppins"/>
              </a:rPr>
              <a:t>Wellbeing</a:t>
            </a:r>
            <a:endParaRPr lang="en-GB" sz="2800" spc="15" dirty="0">
              <a:solidFill>
                <a:srgbClr val="454545"/>
              </a:solidFill>
              <a:latin typeface="VAG Rounded Light"/>
              <a:ea typeface="Calibri" panose="020F050202020403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288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C98B-40E9-3FD0-7F91-3F67D244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GCSE’s – how does it make us feel?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8262-79FB-1391-A220-87F26704C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Anxious</a:t>
            </a:r>
          </a:p>
          <a:p>
            <a:r>
              <a:rPr lang="en-GB" dirty="0"/>
              <a:t>Pressure</a:t>
            </a:r>
          </a:p>
          <a:p>
            <a:r>
              <a:rPr lang="en-GB" dirty="0"/>
              <a:t>Stressed</a:t>
            </a:r>
          </a:p>
          <a:p>
            <a:r>
              <a:rPr lang="en-GB" dirty="0"/>
              <a:t>Not good enough</a:t>
            </a:r>
          </a:p>
          <a:p>
            <a:r>
              <a:rPr lang="en-GB" dirty="0"/>
              <a:t>Worried</a:t>
            </a:r>
          </a:p>
          <a:p>
            <a:r>
              <a:rPr lang="en-GB" dirty="0"/>
              <a:t>Nervous</a:t>
            </a:r>
          </a:p>
          <a:p>
            <a:r>
              <a:rPr lang="en-GB" dirty="0"/>
              <a:t>Sad</a:t>
            </a:r>
          </a:p>
          <a:p>
            <a:r>
              <a:rPr lang="en-GB" dirty="0"/>
              <a:t>Fearful</a:t>
            </a:r>
          </a:p>
          <a:p>
            <a:r>
              <a:rPr lang="en-GB" dirty="0"/>
              <a:t>Overwhelmed</a:t>
            </a:r>
          </a:p>
          <a:p>
            <a:r>
              <a:rPr lang="en-GB" dirty="0"/>
              <a:t>Motivated</a:t>
            </a:r>
          </a:p>
          <a:p>
            <a:r>
              <a:rPr lang="en-GB" dirty="0"/>
              <a:t>Determined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53AB-1D5A-6C79-A5F0-09C18ABE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D0E13-B651-2488-9267-66AAD140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236" y="1846988"/>
            <a:ext cx="6420746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13E4-EA60-B288-DFF5-3208DAC32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7052-CEDF-1035-058D-8ACBA433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our body respond when we feel under stress?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5831B-A085-9111-1749-4C6F3221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74C17D-9790-D9AC-3E21-5967BEA6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12" y="1620920"/>
            <a:ext cx="7815824" cy="48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BBFC7-6DEA-18A4-7E28-7DDC095B2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D039-4BA6-A78C-0BEF-18C32DF0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 can be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1C07-F0B3-2CCE-77E7-CAA382E7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1847850"/>
            <a:ext cx="667209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When we are challenged we can experience eustress. This is a positive type of stress because it can help us:</a:t>
            </a:r>
          </a:p>
          <a:p>
            <a:r>
              <a:rPr lang="en-GB" dirty="0"/>
              <a:t>Achieve our goals</a:t>
            </a:r>
          </a:p>
          <a:p>
            <a:r>
              <a:rPr lang="en-GB" dirty="0"/>
              <a:t>Be creative in our responses</a:t>
            </a:r>
          </a:p>
          <a:p>
            <a:r>
              <a:rPr lang="en-GB" dirty="0"/>
              <a:t>Improve motivation</a:t>
            </a:r>
          </a:p>
          <a:p>
            <a:r>
              <a:rPr lang="en-GB" dirty="0"/>
              <a:t>Empower us</a:t>
            </a:r>
          </a:p>
          <a:p>
            <a:r>
              <a:rPr lang="en-GB" dirty="0"/>
              <a:t>Improves performance</a:t>
            </a:r>
          </a:p>
          <a:p>
            <a:pPr marL="0" indent="0">
              <a:buNone/>
            </a:pPr>
            <a:r>
              <a:rPr lang="en-GB" dirty="0"/>
              <a:t>Taking control can lead to eustress instead of distress!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3770-95F4-DE61-D35D-EA47F058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45DAC8-A090-B8C1-43B8-14671B50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12" y="949760"/>
            <a:ext cx="2843153" cy="56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8AA8C-BD71-D946-3DBC-CD10D9B72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E958-AD98-49DE-67FB-07316111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distress to eustress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760D-0202-76DC-5AF5-EBC0F0C1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GB" dirty="0"/>
              <a:t>Take control of the situation. The exams are going to happen to you, whether you like it or not. How you take control and prepare yourself for them is within</a:t>
            </a:r>
            <a:r>
              <a:rPr lang="en-GB" b="1" dirty="0"/>
              <a:t> your </a:t>
            </a:r>
            <a:r>
              <a:rPr lang="en-GB" dirty="0"/>
              <a:t>control.</a:t>
            </a:r>
          </a:p>
          <a:p>
            <a:pPr marL="514350" indent="-514350">
              <a:buAutoNum type="arabicPeriod"/>
            </a:pPr>
            <a:r>
              <a:rPr lang="en-GB" dirty="0"/>
              <a:t>Produce a revision timetable and stick to it. Little and often helps us manage our levels of stress, because it is achievable.</a:t>
            </a:r>
          </a:p>
          <a:p>
            <a:pPr marL="514350" indent="-514350">
              <a:buAutoNum type="arabicPeriod"/>
            </a:pPr>
            <a:r>
              <a:rPr lang="en-GB" dirty="0"/>
              <a:t>Manage your time effectively – consider where your time is not being used effectively. For example, on the bus could you spend 20 mins revising instead of playing the game on your phone?</a:t>
            </a:r>
          </a:p>
          <a:p>
            <a:pPr marL="514350" indent="-514350">
              <a:buAutoNum type="arabicPeriod"/>
            </a:pPr>
            <a:r>
              <a:rPr lang="en-GB" dirty="0"/>
              <a:t>Organisation – get your resources organised so there is minimal stress when you do revise. Your time can be spent more wisely.</a:t>
            </a:r>
          </a:p>
          <a:p>
            <a:pPr marL="514350" indent="-514350">
              <a:buAutoNum type="arabicPeriod"/>
            </a:pPr>
            <a:r>
              <a:rPr lang="en-GB" dirty="0"/>
              <a:t>Find your coping mechanism – socialising, indulging in a hobby, humour, family time</a:t>
            </a:r>
          </a:p>
          <a:p>
            <a:pPr marL="514350" indent="-514350">
              <a:buAutoNum type="arabicPeriod"/>
            </a:pPr>
            <a:r>
              <a:rPr lang="en-GB" dirty="0"/>
              <a:t>Prioritise your health – exercise, sleep, nutrition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3FD8-6AC0-48E1-4ABF-67B66113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B5A2-9798-3865-A8C4-14F39F93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39B1-FD74-A4E3-8DFE-253457EB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-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7AF6-D70B-112D-D138-9BAAAF19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5" y="2283029"/>
            <a:ext cx="689075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 healthy amount of sleep supports reduction in stress levels. Teenagers need 8-10 hours of sleep a night.</a:t>
            </a:r>
          </a:p>
          <a:p>
            <a:r>
              <a:rPr lang="en-GB" dirty="0"/>
              <a:t>If possible complete your revision away from your bedroom, so you can ‘switch off’ when you have finished.</a:t>
            </a:r>
          </a:p>
          <a:p>
            <a:r>
              <a:rPr lang="en-GB" dirty="0"/>
              <a:t>Maintain a consistent routine before bed, with a regular time of going to bed.</a:t>
            </a:r>
          </a:p>
          <a:p>
            <a:r>
              <a:rPr lang="en-GB" dirty="0"/>
              <a:t>Switch of – screen time before bed increases the chance of not being able to sleep.</a:t>
            </a:r>
          </a:p>
          <a:p>
            <a:r>
              <a:rPr lang="en-GB" dirty="0"/>
              <a:t>Remove distractions – turn your phone off or put it in a different room.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459BA-A137-3ADE-CE2A-3C818BF6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5A011-EAEE-A95D-2858-145B6A62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627" y="841725"/>
            <a:ext cx="4867954" cy="31817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CF0520-6693-9CE1-906A-21A95CD44D9E}"/>
              </a:ext>
            </a:extLst>
          </p:cNvPr>
          <p:cNvSpPr/>
          <p:nvPr/>
        </p:nvSpPr>
        <p:spPr>
          <a:xfrm>
            <a:off x="7444409" y="4353339"/>
            <a:ext cx="3756991" cy="8746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most people sleep routines are within your control.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73C5C-CA1D-8839-179D-23FDFCC2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58" y="134281"/>
            <a:ext cx="1937294" cy="20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A95F3-117C-F1DE-782D-E7B4D4994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24F6-651F-A93F-6DD9-B4A137A6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-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9B4E-1122-290A-CE7C-8513506D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5" y="1847850"/>
            <a:ext cx="53235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Exercise releases endorphins ‘feel good hormones’, which can lower our feelings of stress.</a:t>
            </a:r>
          </a:p>
          <a:p>
            <a:r>
              <a:rPr lang="en-GB" dirty="0"/>
              <a:t>Continue to attend clubs/activities</a:t>
            </a:r>
          </a:p>
          <a:p>
            <a:r>
              <a:rPr lang="en-GB" dirty="0"/>
              <a:t>Meet up with mates for a game of footie</a:t>
            </a:r>
          </a:p>
          <a:p>
            <a:r>
              <a:rPr lang="en-GB" dirty="0"/>
              <a:t>Walk/cycle to/from school</a:t>
            </a:r>
          </a:p>
          <a:p>
            <a:r>
              <a:rPr lang="en-GB" dirty="0"/>
              <a:t>Go out for a walk</a:t>
            </a:r>
          </a:p>
          <a:p>
            <a:pPr marL="0" indent="0">
              <a:buNone/>
            </a:pPr>
            <a:r>
              <a:rPr lang="en-GB" dirty="0"/>
              <a:t>Most importantly step away from the revision after completing a sensible amount and get some exercise. This supports wellbeing and feelings of stress.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8581-7713-C118-DAAF-76DA5703C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1579B-6B7E-BC5D-1D09-F75853FC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69" y="763428"/>
            <a:ext cx="6173061" cy="410584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F84D9C-DBD4-F5FC-EEDE-B0A28A4B6711}"/>
              </a:ext>
            </a:extLst>
          </p:cNvPr>
          <p:cNvSpPr/>
          <p:nvPr/>
        </p:nvSpPr>
        <p:spPr>
          <a:xfrm>
            <a:off x="6711696" y="5394960"/>
            <a:ext cx="3401568" cy="722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most people exercise is within their control</a:t>
            </a:r>
          </a:p>
        </p:txBody>
      </p:sp>
    </p:spTree>
    <p:extLst>
      <p:ext uri="{BB962C8B-B14F-4D97-AF65-F5344CB8AC3E}">
        <p14:creationId xmlns:p14="http://schemas.microsoft.com/office/powerpoint/2010/main" val="5359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F7930-7322-F8D0-66BB-360A8E082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EEBA-D794-5B5C-AA5E-115B9973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Wellbeing -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190BD-968A-080F-7E99-A53A7494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5" y="1847850"/>
            <a:ext cx="588133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healthy balanced diet can improve concentration and performance. It can improve energy ad reduce anxiety and feelings of stress.</a:t>
            </a:r>
          </a:p>
          <a:p>
            <a:r>
              <a:rPr lang="en-GB" dirty="0"/>
              <a:t>Avoid quick fixes like energy drinks</a:t>
            </a:r>
          </a:p>
          <a:p>
            <a:r>
              <a:rPr lang="en-GB" dirty="0"/>
              <a:t>Eat regular meal, food is fuel!</a:t>
            </a:r>
          </a:p>
          <a:p>
            <a:r>
              <a:rPr lang="en-GB" dirty="0"/>
              <a:t>Avoid skipping meals</a:t>
            </a:r>
          </a:p>
          <a:p>
            <a:r>
              <a:rPr lang="en-GB" dirty="0"/>
              <a:t>Drink plenty of water – supports concentration and avoids headaches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C349-5701-1CDE-534C-AB32F1F9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43728-C473-929F-634B-BE32C832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48" y="767777"/>
            <a:ext cx="4067743" cy="45726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BCFF3C-B5BA-658C-104B-DB3FA5A73316}"/>
              </a:ext>
            </a:extLst>
          </p:cNvPr>
          <p:cNvSpPr/>
          <p:nvPr/>
        </p:nvSpPr>
        <p:spPr>
          <a:xfrm>
            <a:off x="7004304" y="5476812"/>
            <a:ext cx="3401568" cy="722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For most people nutrition is within their control</a:t>
            </a:r>
          </a:p>
        </p:txBody>
      </p:sp>
    </p:spTree>
    <p:extLst>
      <p:ext uri="{BB962C8B-B14F-4D97-AF65-F5344CB8AC3E}">
        <p14:creationId xmlns:p14="http://schemas.microsoft.com/office/powerpoint/2010/main" val="7415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8DA-89CF-AC47-B79F-931CD84A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25-2244-43C2-853F-8767F6CDB7A0}" type="datetime2">
              <a:rPr lang="en-US" smtClean="0"/>
              <a:t>Tuesday, November 18, 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407BB-D3AB-2B2E-15A3-0861D242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0" y="1080760"/>
            <a:ext cx="8097380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C21628944CA43AE060220CBAE68B4" ma:contentTypeVersion="15" ma:contentTypeDescription="Create a new document." ma:contentTypeScope="" ma:versionID="3aedbf7a3369ddab82cbe07b846ebb8b">
  <xsd:schema xmlns:xsd="http://www.w3.org/2001/XMLSchema" xmlns:xs="http://www.w3.org/2001/XMLSchema" xmlns:p="http://schemas.microsoft.com/office/2006/metadata/properties" xmlns:ns3="af7e31c0-43e4-461b-b944-42c249545784" xmlns:ns4="6838baae-6541-427a-bbe8-e01273ff56d4" targetNamespace="http://schemas.microsoft.com/office/2006/metadata/properties" ma:root="true" ma:fieldsID="a67f8e2e3235b86b1a97473abe3d1c7d" ns3:_="" ns4:_="">
    <xsd:import namespace="af7e31c0-43e4-461b-b944-42c249545784"/>
    <xsd:import namespace="6838baae-6541-427a-bbe8-e01273ff56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31c0-43e4-461b-b944-42c249545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8baae-6541-427a-bbe8-e01273ff5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7e31c0-43e4-461b-b944-42c249545784" xsi:nil="true"/>
  </documentManagement>
</p:properties>
</file>

<file path=customXml/itemProps1.xml><?xml version="1.0" encoding="utf-8"?>
<ds:datastoreItem xmlns:ds="http://schemas.openxmlformats.org/officeDocument/2006/customXml" ds:itemID="{3A62EC8A-09A7-4A8C-BF70-9071ADF6B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e31c0-43e4-461b-b944-42c249545784"/>
    <ds:schemaRef ds:uri="6838baae-6541-427a-bbe8-e01273ff5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C9B92B-34AD-4B12-887F-ACA544907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87D36D-799A-4F1D-A738-1F609817609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6838baae-6541-427a-bbe8-e01273ff56d4"/>
    <ds:schemaRef ds:uri="http://schemas.openxmlformats.org/package/2006/metadata/core-properties"/>
    <ds:schemaRef ds:uri="http://purl.org/dc/elements/1.1/"/>
    <ds:schemaRef ds:uri="af7e31c0-43e4-461b-b944-42c24954578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486</Words>
  <Application>Microsoft Office PowerPoint</Application>
  <PresentationFormat>Widescreen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VAG Rounded Light</vt:lpstr>
      <vt:lpstr>Office Theme</vt:lpstr>
      <vt:lpstr>PowerPoint Presentation</vt:lpstr>
      <vt:lpstr>GCSE’s – how does it make us feel?</vt:lpstr>
      <vt:lpstr>How does our body respond when we feel under stress?</vt:lpstr>
      <vt:lpstr>Stress can be positive</vt:lpstr>
      <vt:lpstr>Moving distress to eustress</vt:lpstr>
      <vt:lpstr>Wellbeing - Sleep</vt:lpstr>
      <vt:lpstr>Wellbeing - exercise</vt:lpstr>
      <vt:lpstr>Wellbeing - Nutrition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Perkins</dc:creator>
  <cp:lastModifiedBy>Tom Peacock</cp:lastModifiedBy>
  <cp:revision>17</cp:revision>
  <cp:lastPrinted>2023-09-07T06:58:13Z</cp:lastPrinted>
  <dcterms:created xsi:type="dcterms:W3CDTF">2020-09-02T22:06:07Z</dcterms:created>
  <dcterms:modified xsi:type="dcterms:W3CDTF">2025-11-18T15:25:26Z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0x010100D4DC21628944CA43AE060220CBAE68B4</vt:lpwstr>
  </property>
</Properties>
</file>