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724" r:id="rId5"/>
    <p:sldMasterId id="2147483738" r:id="rId6"/>
  </p:sldMasterIdLst>
  <p:notesMasterIdLst>
    <p:notesMasterId r:id="rId17"/>
  </p:notesMasterIdLst>
  <p:sldIdLst>
    <p:sldId id="1793" r:id="rId7"/>
    <p:sldId id="265" r:id="rId8"/>
    <p:sldId id="266" r:id="rId9"/>
    <p:sldId id="1798" r:id="rId10"/>
    <p:sldId id="267" r:id="rId11"/>
    <p:sldId id="268" r:id="rId12"/>
    <p:sldId id="270" r:id="rId13"/>
    <p:sldId id="1800" r:id="rId14"/>
    <p:sldId id="1801" r:id="rId15"/>
    <p:sldId id="1802" r:id="rId1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105" d="100"/>
          <a:sy n="105"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EEFCA41-FF5C-4A64-87C4-CBDC78E0DC64}" type="datetimeFigureOut">
              <a:rPr lang="en-GB" smtClean="0"/>
              <a:t>05/11/2025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6049F03-83F4-417D-B3E9-DA0596C8C914}" type="slidenum">
              <a:rPr lang="en-GB" smtClean="0"/>
              <a:t>‹#›</a:t>
            </a:fld>
            <a:endParaRPr lang="en-GB"/>
          </a:p>
        </p:txBody>
      </p:sp>
    </p:spTree>
    <p:extLst>
      <p:ext uri="{BB962C8B-B14F-4D97-AF65-F5344CB8AC3E}">
        <p14:creationId xmlns:p14="http://schemas.microsoft.com/office/powerpoint/2010/main" val="261757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49F03-83F4-417D-B3E9-DA0596C8C9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82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9" name="Google Shape;13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63" name="Google Shape;16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8" name="Google Shape;2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80" name="Google Shape;18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1" name="Google Shape;2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CB2B-5FEB-4A7A-97B4-5081BF0E9C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933987-6C96-44AD-B875-73B4DAAA20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1A472E8-2CE5-461F-9174-CB3F249EDCF0}"/>
              </a:ext>
            </a:extLst>
          </p:cNvPr>
          <p:cNvSpPr>
            <a:spLocks noGrp="1"/>
          </p:cNvSpPr>
          <p:nvPr>
            <p:ph type="dt" sz="half" idx="10"/>
          </p:nvPr>
        </p:nvSpPr>
        <p:spPr/>
        <p:txBody>
          <a:bodyPr/>
          <a:lstStyle/>
          <a:p>
            <a:fld id="{3C0B8019-AEC3-4B92-9B63-AFA18303EDFA}" type="datetime2">
              <a:rPr lang="en-US" smtClean="0"/>
              <a:t>Wednesday, November 5, 2025</a:t>
            </a:fld>
            <a:endParaRPr lang="en-GB"/>
          </a:p>
        </p:txBody>
      </p:sp>
      <p:sp>
        <p:nvSpPr>
          <p:cNvPr id="5" name="Footer Placeholder 4">
            <a:extLst>
              <a:ext uri="{FF2B5EF4-FFF2-40B4-BE49-F238E27FC236}">
                <a16:creationId xmlns:a16="http://schemas.microsoft.com/office/drawing/2014/main" id="{007C1ABA-45FE-487B-8442-EF1F45EB1A3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C7A3AE0-6415-4C63-9433-87CD81BE2990}"/>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4238758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97E1-087A-4C32-8B2D-10ABD17323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D6788B-D880-4102-B645-3EEB959F4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CD30E5-BEDA-4EEB-9E60-637A9AA4A919}"/>
              </a:ext>
            </a:extLst>
          </p:cNvPr>
          <p:cNvSpPr>
            <a:spLocks noGrp="1"/>
          </p:cNvSpPr>
          <p:nvPr>
            <p:ph type="dt" sz="half" idx="10"/>
          </p:nvPr>
        </p:nvSpPr>
        <p:spPr/>
        <p:txBody>
          <a:bodyPr/>
          <a:lstStyle/>
          <a:p>
            <a:fld id="{DCF13B63-3E7C-4B6A-851B-D8D7C64FCC3C}" type="datetime2">
              <a:rPr lang="en-US" smtClean="0"/>
              <a:t>Wednesday, November 5, 2025</a:t>
            </a:fld>
            <a:endParaRPr lang="en-GB"/>
          </a:p>
        </p:txBody>
      </p:sp>
      <p:sp>
        <p:nvSpPr>
          <p:cNvPr id="5" name="Footer Placeholder 4">
            <a:extLst>
              <a:ext uri="{FF2B5EF4-FFF2-40B4-BE49-F238E27FC236}">
                <a16:creationId xmlns:a16="http://schemas.microsoft.com/office/drawing/2014/main" id="{8975E105-B12E-48ED-B836-AD04946994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FB8CA79-1853-4708-905A-C8BE9714FF1A}"/>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1437362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480D8C-8F8F-4B74-8A1D-99C8DA49BB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6167CF-58BF-48DB-96FD-BA0967B3F7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1FFA0-48E6-4378-A0BF-42BF6DA6C069}"/>
              </a:ext>
            </a:extLst>
          </p:cNvPr>
          <p:cNvSpPr>
            <a:spLocks noGrp="1"/>
          </p:cNvSpPr>
          <p:nvPr>
            <p:ph type="dt" sz="half" idx="10"/>
          </p:nvPr>
        </p:nvSpPr>
        <p:spPr/>
        <p:txBody>
          <a:bodyPr/>
          <a:lstStyle/>
          <a:p>
            <a:fld id="{CA997FE9-DCB9-4C8D-89D1-AB922C5A39C2}" type="datetime2">
              <a:rPr lang="en-US" smtClean="0"/>
              <a:t>Wednesday, November 5, 2025</a:t>
            </a:fld>
            <a:endParaRPr lang="en-GB"/>
          </a:p>
        </p:txBody>
      </p:sp>
      <p:sp>
        <p:nvSpPr>
          <p:cNvPr id="5" name="Footer Placeholder 4">
            <a:extLst>
              <a:ext uri="{FF2B5EF4-FFF2-40B4-BE49-F238E27FC236}">
                <a16:creationId xmlns:a16="http://schemas.microsoft.com/office/drawing/2014/main" id="{E4F0638D-F0FF-43F2-8213-9F7F56207D6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A5BFA7C-E9AF-42D4-98E4-15989CA270D3}"/>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3039193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type="title">
  <p:cSld name="Title &amp; Sub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89000" y="1149350"/>
            <a:ext cx="10414000" cy="23241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889000" y="3536950"/>
            <a:ext cx="10414000" cy="793750"/>
          </a:xfrm>
          <a:prstGeom prst="rect">
            <a:avLst/>
          </a:prstGeom>
          <a:noFill/>
          <a:ln>
            <a:noFill/>
          </a:ln>
        </p:spPr>
        <p:txBody>
          <a:bodyPr spcFirstLastPara="1" wrap="square" lIns="50800" tIns="50800" rIns="50800" bIns="50800" anchor="t" anchorCtr="0">
            <a:normAutofit/>
          </a:bodyPr>
          <a:lstStyle>
            <a:lvl1pPr marL="228600" lvl="0" indent="-114300" algn="ctr">
              <a:lnSpc>
                <a:spcPct val="100000"/>
              </a:lnSpc>
              <a:spcBef>
                <a:spcPts val="0"/>
              </a:spcBef>
              <a:spcAft>
                <a:spcPts val="0"/>
              </a:spcAft>
              <a:buClr>
                <a:srgbClr val="000000"/>
              </a:buClr>
              <a:buSzPts val="5400"/>
              <a:buFont typeface="Helvetica Neue"/>
              <a:buNone/>
              <a:defRPr sz="2700"/>
            </a:lvl1pPr>
            <a:lvl2pPr marL="457200" lvl="1" indent="-114300" algn="ctr">
              <a:lnSpc>
                <a:spcPct val="100000"/>
              </a:lnSpc>
              <a:spcBef>
                <a:spcPts val="0"/>
              </a:spcBef>
              <a:spcAft>
                <a:spcPts val="0"/>
              </a:spcAft>
              <a:buClr>
                <a:srgbClr val="000000"/>
              </a:buClr>
              <a:buSzPts val="5400"/>
              <a:buFont typeface="Helvetica Neue"/>
              <a:buNone/>
              <a:defRPr sz="2700"/>
            </a:lvl2pPr>
            <a:lvl3pPr marL="685800" lvl="2" indent="-114300" algn="ctr">
              <a:lnSpc>
                <a:spcPct val="100000"/>
              </a:lnSpc>
              <a:spcBef>
                <a:spcPts val="0"/>
              </a:spcBef>
              <a:spcAft>
                <a:spcPts val="0"/>
              </a:spcAft>
              <a:buClr>
                <a:srgbClr val="000000"/>
              </a:buClr>
              <a:buSzPts val="5400"/>
              <a:buFont typeface="Helvetica Neue"/>
              <a:buNone/>
              <a:defRPr sz="2700"/>
            </a:lvl3pPr>
            <a:lvl4pPr marL="914400" lvl="3" indent="-114300" algn="ctr">
              <a:lnSpc>
                <a:spcPct val="100000"/>
              </a:lnSpc>
              <a:spcBef>
                <a:spcPts val="0"/>
              </a:spcBef>
              <a:spcAft>
                <a:spcPts val="0"/>
              </a:spcAft>
              <a:buClr>
                <a:srgbClr val="000000"/>
              </a:buClr>
              <a:buSzPts val="5400"/>
              <a:buFont typeface="Helvetica Neue"/>
              <a:buNone/>
              <a:defRPr sz="2700"/>
            </a:lvl4pPr>
            <a:lvl5pPr marL="1143000" lvl="4" indent="-114300" algn="ctr">
              <a:lnSpc>
                <a:spcPct val="100000"/>
              </a:lnSpc>
              <a:spcBef>
                <a:spcPts val="0"/>
              </a:spcBef>
              <a:spcAft>
                <a:spcPts val="0"/>
              </a:spcAft>
              <a:buClr>
                <a:srgbClr val="000000"/>
              </a:buClr>
              <a:buSzPts val="5400"/>
              <a:buFont typeface="Helvetica Neue"/>
              <a:buNone/>
              <a:defRPr sz="27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12" name="Google Shape;12;p2"/>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0361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 Horizontal" type="tx">
  <p:cSld name="Photo - Horizontal">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1562984" y="-196850"/>
            <a:ext cx="9067801" cy="6045200"/>
          </a:xfrm>
          <a:prstGeom prst="rect">
            <a:avLst/>
          </a:prstGeom>
          <a:noFill/>
          <a:ln>
            <a:noFill/>
          </a:ln>
        </p:spPr>
      </p:sp>
      <p:sp>
        <p:nvSpPr>
          <p:cNvPr id="15" name="Google Shape;15;p3"/>
          <p:cNvSpPr txBox="1">
            <a:spLocks noGrp="1"/>
          </p:cNvSpPr>
          <p:nvPr>
            <p:ph type="title"/>
          </p:nvPr>
        </p:nvSpPr>
        <p:spPr>
          <a:xfrm>
            <a:off x="317500" y="4756150"/>
            <a:ext cx="11557000" cy="10033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317500" y="5721350"/>
            <a:ext cx="11557000" cy="793750"/>
          </a:xfrm>
          <a:prstGeom prst="rect">
            <a:avLst/>
          </a:prstGeom>
          <a:noFill/>
          <a:ln>
            <a:noFill/>
          </a:ln>
        </p:spPr>
        <p:txBody>
          <a:bodyPr spcFirstLastPara="1" wrap="square" lIns="50800" tIns="50800" rIns="50800" bIns="50800" anchor="t" anchorCtr="0">
            <a:normAutofit/>
          </a:bodyPr>
          <a:lstStyle>
            <a:lvl1pPr marL="228600" lvl="0" indent="-114300" algn="ctr">
              <a:lnSpc>
                <a:spcPct val="100000"/>
              </a:lnSpc>
              <a:spcBef>
                <a:spcPts val="0"/>
              </a:spcBef>
              <a:spcAft>
                <a:spcPts val="0"/>
              </a:spcAft>
              <a:buClr>
                <a:srgbClr val="000000"/>
              </a:buClr>
              <a:buSzPts val="5400"/>
              <a:buFont typeface="Helvetica Neue"/>
              <a:buNone/>
              <a:defRPr sz="2700"/>
            </a:lvl1pPr>
            <a:lvl2pPr marL="457200" lvl="1" indent="-114300" algn="ctr">
              <a:lnSpc>
                <a:spcPct val="100000"/>
              </a:lnSpc>
              <a:spcBef>
                <a:spcPts val="0"/>
              </a:spcBef>
              <a:spcAft>
                <a:spcPts val="0"/>
              </a:spcAft>
              <a:buClr>
                <a:srgbClr val="000000"/>
              </a:buClr>
              <a:buSzPts val="5400"/>
              <a:buFont typeface="Helvetica Neue"/>
              <a:buNone/>
              <a:defRPr sz="2700"/>
            </a:lvl2pPr>
            <a:lvl3pPr marL="685800" lvl="2" indent="-114300" algn="ctr">
              <a:lnSpc>
                <a:spcPct val="100000"/>
              </a:lnSpc>
              <a:spcBef>
                <a:spcPts val="0"/>
              </a:spcBef>
              <a:spcAft>
                <a:spcPts val="0"/>
              </a:spcAft>
              <a:buClr>
                <a:srgbClr val="000000"/>
              </a:buClr>
              <a:buSzPts val="5400"/>
              <a:buFont typeface="Helvetica Neue"/>
              <a:buNone/>
              <a:defRPr sz="2700"/>
            </a:lvl3pPr>
            <a:lvl4pPr marL="914400" lvl="3" indent="-114300" algn="ctr">
              <a:lnSpc>
                <a:spcPct val="100000"/>
              </a:lnSpc>
              <a:spcBef>
                <a:spcPts val="0"/>
              </a:spcBef>
              <a:spcAft>
                <a:spcPts val="0"/>
              </a:spcAft>
              <a:buClr>
                <a:srgbClr val="000000"/>
              </a:buClr>
              <a:buSzPts val="5400"/>
              <a:buFont typeface="Helvetica Neue"/>
              <a:buNone/>
              <a:defRPr sz="2700"/>
            </a:lvl4pPr>
            <a:lvl5pPr marL="1143000" lvl="4" indent="-114300" algn="ctr">
              <a:lnSpc>
                <a:spcPct val="100000"/>
              </a:lnSpc>
              <a:spcBef>
                <a:spcPts val="0"/>
              </a:spcBef>
              <a:spcAft>
                <a:spcPts val="0"/>
              </a:spcAft>
              <a:buClr>
                <a:srgbClr val="000000"/>
              </a:buClr>
              <a:buSzPts val="5400"/>
              <a:buFont typeface="Helvetica Neue"/>
              <a:buNone/>
              <a:defRPr sz="27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17" name="Google Shape;17;p3"/>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429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Centre">
  <p:cSld name="Title - Centr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89000" y="2266950"/>
            <a:ext cx="10414000" cy="23241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346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6413500" y="476250"/>
            <a:ext cx="5734050" cy="5734050"/>
          </a:xfrm>
          <a:prstGeom prst="rect">
            <a:avLst/>
          </a:prstGeom>
          <a:noFill/>
          <a:ln>
            <a:noFill/>
          </a:ln>
        </p:spPr>
      </p:sp>
      <p:sp>
        <p:nvSpPr>
          <p:cNvPr id="23" name="Google Shape;23;p5"/>
          <p:cNvSpPr txBox="1">
            <a:spLocks noGrp="1"/>
          </p:cNvSpPr>
          <p:nvPr>
            <p:ph type="title"/>
          </p:nvPr>
        </p:nvSpPr>
        <p:spPr>
          <a:xfrm>
            <a:off x="825500" y="476250"/>
            <a:ext cx="5111750" cy="277495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42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body" idx="1"/>
          </p:nvPr>
        </p:nvSpPr>
        <p:spPr>
          <a:xfrm>
            <a:off x="825500" y="3263900"/>
            <a:ext cx="5111750" cy="2863850"/>
          </a:xfrm>
          <a:prstGeom prst="rect">
            <a:avLst/>
          </a:prstGeom>
          <a:noFill/>
          <a:ln>
            <a:noFill/>
          </a:ln>
        </p:spPr>
        <p:txBody>
          <a:bodyPr spcFirstLastPara="1" wrap="square" lIns="50800" tIns="50800" rIns="50800" bIns="50800" anchor="t" anchorCtr="0">
            <a:normAutofit/>
          </a:bodyPr>
          <a:lstStyle>
            <a:lvl1pPr marL="228600" lvl="0" indent="-114300" algn="ctr">
              <a:lnSpc>
                <a:spcPct val="100000"/>
              </a:lnSpc>
              <a:spcBef>
                <a:spcPts val="0"/>
              </a:spcBef>
              <a:spcAft>
                <a:spcPts val="0"/>
              </a:spcAft>
              <a:buClr>
                <a:srgbClr val="000000"/>
              </a:buClr>
              <a:buSzPts val="5400"/>
              <a:buFont typeface="Helvetica Neue"/>
              <a:buNone/>
              <a:defRPr sz="2700"/>
            </a:lvl1pPr>
            <a:lvl2pPr marL="457200" lvl="1" indent="-114300" algn="ctr">
              <a:lnSpc>
                <a:spcPct val="100000"/>
              </a:lnSpc>
              <a:spcBef>
                <a:spcPts val="0"/>
              </a:spcBef>
              <a:spcAft>
                <a:spcPts val="0"/>
              </a:spcAft>
              <a:buClr>
                <a:srgbClr val="000000"/>
              </a:buClr>
              <a:buSzPts val="5400"/>
              <a:buFont typeface="Helvetica Neue"/>
              <a:buNone/>
              <a:defRPr sz="2700"/>
            </a:lvl2pPr>
            <a:lvl3pPr marL="685800" lvl="2" indent="-114300" algn="ctr">
              <a:lnSpc>
                <a:spcPct val="100000"/>
              </a:lnSpc>
              <a:spcBef>
                <a:spcPts val="0"/>
              </a:spcBef>
              <a:spcAft>
                <a:spcPts val="0"/>
              </a:spcAft>
              <a:buClr>
                <a:srgbClr val="000000"/>
              </a:buClr>
              <a:buSzPts val="5400"/>
              <a:buFont typeface="Helvetica Neue"/>
              <a:buNone/>
              <a:defRPr sz="2700"/>
            </a:lvl3pPr>
            <a:lvl4pPr marL="914400" lvl="3" indent="-114300" algn="ctr">
              <a:lnSpc>
                <a:spcPct val="100000"/>
              </a:lnSpc>
              <a:spcBef>
                <a:spcPts val="0"/>
              </a:spcBef>
              <a:spcAft>
                <a:spcPts val="0"/>
              </a:spcAft>
              <a:buClr>
                <a:srgbClr val="000000"/>
              </a:buClr>
              <a:buSzPts val="5400"/>
              <a:buFont typeface="Helvetica Neue"/>
              <a:buNone/>
              <a:defRPr sz="2700"/>
            </a:lvl4pPr>
            <a:lvl5pPr marL="1143000" lvl="4" indent="-114300" algn="ctr">
              <a:lnSpc>
                <a:spcPct val="100000"/>
              </a:lnSpc>
              <a:spcBef>
                <a:spcPts val="0"/>
              </a:spcBef>
              <a:spcAft>
                <a:spcPts val="0"/>
              </a:spcAft>
              <a:buClr>
                <a:srgbClr val="000000"/>
              </a:buClr>
              <a:buSzPts val="5400"/>
              <a:buFont typeface="Helvetica Neue"/>
              <a:buNone/>
              <a:defRPr sz="27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25" name="Google Shape;25;p5"/>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7385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5714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body" idx="1"/>
          </p:nvPr>
        </p:nvSpPr>
        <p:spPr>
          <a:xfrm>
            <a:off x="844550" y="1574800"/>
            <a:ext cx="10502900" cy="4648200"/>
          </a:xfrm>
          <a:prstGeom prst="rect">
            <a:avLst/>
          </a:prstGeom>
          <a:noFill/>
          <a:ln>
            <a:noFill/>
          </a:ln>
        </p:spPr>
        <p:txBody>
          <a:bodyPr spcFirstLastPara="1" wrap="square" lIns="50800" tIns="50800" rIns="50800" bIns="50800" anchor="ctr" anchorCtr="0">
            <a:normAutofit/>
          </a:bodyPr>
          <a:lstStyle>
            <a:lvl1pPr marL="228600" lvl="0" indent="-304800" algn="l">
              <a:lnSpc>
                <a:spcPct val="100000"/>
              </a:lnSpc>
              <a:spcBef>
                <a:spcPts val="2950"/>
              </a:spcBef>
              <a:spcAft>
                <a:spcPts val="0"/>
              </a:spcAft>
              <a:buClr>
                <a:srgbClr val="000000"/>
              </a:buClr>
              <a:buSzPts val="6000"/>
              <a:buFont typeface="Helvetica Neue"/>
              <a:buChar char="•"/>
              <a:defRPr sz="2400"/>
            </a:lvl1pPr>
            <a:lvl2pPr marL="457200" lvl="1" indent="-304800" algn="l">
              <a:lnSpc>
                <a:spcPct val="100000"/>
              </a:lnSpc>
              <a:spcBef>
                <a:spcPts val="2950"/>
              </a:spcBef>
              <a:spcAft>
                <a:spcPts val="0"/>
              </a:spcAft>
              <a:buClr>
                <a:srgbClr val="000000"/>
              </a:buClr>
              <a:buSzPts val="6000"/>
              <a:buFont typeface="Helvetica Neue"/>
              <a:buChar char="•"/>
              <a:defRPr sz="2400"/>
            </a:lvl2pPr>
            <a:lvl3pPr marL="685800" lvl="2" indent="-304800" algn="l">
              <a:lnSpc>
                <a:spcPct val="100000"/>
              </a:lnSpc>
              <a:spcBef>
                <a:spcPts val="2950"/>
              </a:spcBef>
              <a:spcAft>
                <a:spcPts val="0"/>
              </a:spcAft>
              <a:buClr>
                <a:srgbClr val="000000"/>
              </a:buClr>
              <a:buSzPts val="6000"/>
              <a:buFont typeface="Helvetica Neue"/>
              <a:buChar char="•"/>
              <a:defRPr sz="2400"/>
            </a:lvl3pPr>
            <a:lvl4pPr marL="914400" lvl="3" indent="-304800" algn="l">
              <a:lnSpc>
                <a:spcPct val="100000"/>
              </a:lnSpc>
              <a:spcBef>
                <a:spcPts val="2950"/>
              </a:spcBef>
              <a:spcAft>
                <a:spcPts val="0"/>
              </a:spcAft>
              <a:buClr>
                <a:srgbClr val="000000"/>
              </a:buClr>
              <a:buSzPts val="6000"/>
              <a:buFont typeface="Helvetica Neue"/>
              <a:buChar char="•"/>
              <a:defRPr sz="2400"/>
            </a:lvl4pPr>
            <a:lvl5pPr marL="1143000" lvl="4" indent="-304800" algn="l">
              <a:lnSpc>
                <a:spcPct val="100000"/>
              </a:lnSpc>
              <a:spcBef>
                <a:spcPts val="2950"/>
              </a:spcBef>
              <a:spcAft>
                <a:spcPts val="0"/>
              </a:spcAft>
              <a:buClr>
                <a:srgbClr val="000000"/>
              </a:buClr>
              <a:buSzPts val="6000"/>
              <a:buFont typeface="Helvetica Neue"/>
              <a:buChar char="•"/>
              <a:defRPr sz="24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32" name="Google Shape;32;p7"/>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98103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5480050" y="1574800"/>
            <a:ext cx="6972300" cy="4648200"/>
          </a:xfrm>
          <a:prstGeom prst="rect">
            <a:avLst/>
          </a:prstGeom>
          <a:noFill/>
          <a:ln>
            <a:noFill/>
          </a:ln>
        </p:spPr>
      </p:sp>
      <p:sp>
        <p:nvSpPr>
          <p:cNvPr id="35" name="Google Shape;35;p8"/>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body" idx="1"/>
          </p:nvPr>
        </p:nvSpPr>
        <p:spPr>
          <a:xfrm>
            <a:off x="844550" y="1574800"/>
            <a:ext cx="5111750" cy="4648200"/>
          </a:xfrm>
          <a:prstGeom prst="rect">
            <a:avLst/>
          </a:prstGeom>
          <a:noFill/>
          <a:ln>
            <a:noFill/>
          </a:ln>
        </p:spPr>
        <p:txBody>
          <a:bodyPr spcFirstLastPara="1" wrap="square" lIns="50800" tIns="50800" rIns="50800" bIns="50800" anchor="ctr" anchorCtr="0">
            <a:normAutofit/>
          </a:bodyPr>
          <a:lstStyle>
            <a:lvl1pPr marL="228600" lvl="0" indent="-265113" algn="l">
              <a:lnSpc>
                <a:spcPct val="100000"/>
              </a:lnSpc>
              <a:spcBef>
                <a:spcPts val="2250"/>
              </a:spcBef>
              <a:spcAft>
                <a:spcPts val="0"/>
              </a:spcAft>
              <a:buClr>
                <a:srgbClr val="000000"/>
              </a:buClr>
              <a:buSzPts val="4750"/>
              <a:buFont typeface="Helvetica Neue"/>
              <a:buChar char="•"/>
              <a:defRPr sz="1900"/>
            </a:lvl1pPr>
            <a:lvl2pPr marL="457200" lvl="1" indent="-265113" algn="l">
              <a:lnSpc>
                <a:spcPct val="100000"/>
              </a:lnSpc>
              <a:spcBef>
                <a:spcPts val="2250"/>
              </a:spcBef>
              <a:spcAft>
                <a:spcPts val="0"/>
              </a:spcAft>
              <a:buClr>
                <a:srgbClr val="000000"/>
              </a:buClr>
              <a:buSzPts val="4750"/>
              <a:buFont typeface="Helvetica Neue"/>
              <a:buChar char="•"/>
              <a:defRPr sz="1900"/>
            </a:lvl2pPr>
            <a:lvl3pPr marL="685800" lvl="2" indent="-265113" algn="l">
              <a:lnSpc>
                <a:spcPct val="100000"/>
              </a:lnSpc>
              <a:spcBef>
                <a:spcPts val="2250"/>
              </a:spcBef>
              <a:spcAft>
                <a:spcPts val="0"/>
              </a:spcAft>
              <a:buClr>
                <a:srgbClr val="000000"/>
              </a:buClr>
              <a:buSzPts val="4750"/>
              <a:buFont typeface="Helvetica Neue"/>
              <a:buChar char="•"/>
              <a:defRPr sz="1900"/>
            </a:lvl3pPr>
            <a:lvl4pPr marL="914400" lvl="3" indent="-265113" algn="l">
              <a:lnSpc>
                <a:spcPct val="100000"/>
              </a:lnSpc>
              <a:spcBef>
                <a:spcPts val="2250"/>
              </a:spcBef>
              <a:spcAft>
                <a:spcPts val="0"/>
              </a:spcAft>
              <a:buClr>
                <a:srgbClr val="000000"/>
              </a:buClr>
              <a:buSzPts val="4750"/>
              <a:buFont typeface="Helvetica Neue"/>
              <a:buChar char="•"/>
              <a:defRPr sz="1900"/>
            </a:lvl4pPr>
            <a:lvl5pPr marL="1143000" lvl="4" indent="-265113" algn="l">
              <a:lnSpc>
                <a:spcPct val="100000"/>
              </a:lnSpc>
              <a:spcBef>
                <a:spcPts val="2250"/>
              </a:spcBef>
              <a:spcAft>
                <a:spcPts val="0"/>
              </a:spcAft>
              <a:buClr>
                <a:srgbClr val="000000"/>
              </a:buClr>
              <a:buSzPts val="4750"/>
              <a:buFont typeface="Helvetica Neue"/>
              <a:buChar char="•"/>
              <a:defRPr sz="19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37" name="Google Shape;37;p8"/>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3495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844550" y="889000"/>
            <a:ext cx="10502900" cy="5080000"/>
          </a:xfrm>
          <a:prstGeom prst="rect">
            <a:avLst/>
          </a:prstGeom>
          <a:noFill/>
          <a:ln>
            <a:noFill/>
          </a:ln>
        </p:spPr>
        <p:txBody>
          <a:bodyPr spcFirstLastPara="1" wrap="square" lIns="50800" tIns="50800" rIns="50800" bIns="50800" anchor="ctr" anchorCtr="0">
            <a:normAutofit/>
          </a:bodyPr>
          <a:lstStyle>
            <a:lvl1pPr marL="228600" lvl="0" indent="-304800" algn="l">
              <a:lnSpc>
                <a:spcPct val="100000"/>
              </a:lnSpc>
              <a:spcBef>
                <a:spcPts val="2950"/>
              </a:spcBef>
              <a:spcAft>
                <a:spcPts val="0"/>
              </a:spcAft>
              <a:buClr>
                <a:srgbClr val="000000"/>
              </a:buClr>
              <a:buSzPts val="6000"/>
              <a:buFont typeface="Helvetica Neue"/>
              <a:buChar char="•"/>
              <a:defRPr sz="2400"/>
            </a:lvl1pPr>
            <a:lvl2pPr marL="457200" lvl="1" indent="-304800" algn="l">
              <a:lnSpc>
                <a:spcPct val="100000"/>
              </a:lnSpc>
              <a:spcBef>
                <a:spcPts val="2950"/>
              </a:spcBef>
              <a:spcAft>
                <a:spcPts val="0"/>
              </a:spcAft>
              <a:buClr>
                <a:srgbClr val="000000"/>
              </a:buClr>
              <a:buSzPts val="6000"/>
              <a:buFont typeface="Helvetica Neue"/>
              <a:buChar char="•"/>
              <a:defRPr sz="2400"/>
            </a:lvl2pPr>
            <a:lvl3pPr marL="685800" lvl="2" indent="-304800" algn="l">
              <a:lnSpc>
                <a:spcPct val="100000"/>
              </a:lnSpc>
              <a:spcBef>
                <a:spcPts val="2950"/>
              </a:spcBef>
              <a:spcAft>
                <a:spcPts val="0"/>
              </a:spcAft>
              <a:buClr>
                <a:srgbClr val="000000"/>
              </a:buClr>
              <a:buSzPts val="6000"/>
              <a:buFont typeface="Helvetica Neue"/>
              <a:buChar char="•"/>
              <a:defRPr sz="2400"/>
            </a:lvl3pPr>
            <a:lvl4pPr marL="914400" lvl="3" indent="-304800" algn="l">
              <a:lnSpc>
                <a:spcPct val="100000"/>
              </a:lnSpc>
              <a:spcBef>
                <a:spcPts val="2950"/>
              </a:spcBef>
              <a:spcAft>
                <a:spcPts val="0"/>
              </a:spcAft>
              <a:buClr>
                <a:srgbClr val="000000"/>
              </a:buClr>
              <a:buSzPts val="6000"/>
              <a:buFont typeface="Helvetica Neue"/>
              <a:buChar char="•"/>
              <a:defRPr sz="2400"/>
            </a:lvl4pPr>
            <a:lvl5pPr marL="1143000" lvl="4" indent="-304800" algn="l">
              <a:lnSpc>
                <a:spcPct val="100000"/>
              </a:lnSpc>
              <a:spcBef>
                <a:spcPts val="2950"/>
              </a:spcBef>
              <a:spcAft>
                <a:spcPts val="0"/>
              </a:spcAft>
              <a:buClr>
                <a:srgbClr val="000000"/>
              </a:buClr>
              <a:buSzPts val="6000"/>
              <a:buFont typeface="Helvetica Neue"/>
              <a:buChar char="•"/>
              <a:defRPr sz="24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40" name="Google Shape;40;p9"/>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154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E8BC-D6A6-4883-B6A7-0291354623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AEBD2D-2059-4593-9658-BD938851B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881-89D5-4476-95D0-CAB3528A835A}"/>
              </a:ext>
            </a:extLst>
          </p:cNvPr>
          <p:cNvSpPr>
            <a:spLocks noGrp="1"/>
          </p:cNvSpPr>
          <p:nvPr>
            <p:ph type="dt" sz="half" idx="10"/>
          </p:nvPr>
        </p:nvSpPr>
        <p:spPr/>
        <p:txBody>
          <a:bodyPr/>
          <a:lstStyle/>
          <a:p>
            <a:fld id="{4D9FD025-2244-43C2-853F-8767F6CDB7A0}" type="datetime2">
              <a:rPr lang="en-US" smtClean="0"/>
              <a:t>Wednesday, November 5, 2025</a:t>
            </a:fld>
            <a:endParaRPr lang="en-GB"/>
          </a:p>
        </p:txBody>
      </p:sp>
      <p:sp>
        <p:nvSpPr>
          <p:cNvPr id="5" name="Footer Placeholder 4">
            <a:extLst>
              <a:ext uri="{FF2B5EF4-FFF2-40B4-BE49-F238E27FC236}">
                <a16:creationId xmlns:a16="http://schemas.microsoft.com/office/drawing/2014/main" id="{E2E09B3A-F16B-41ED-AA9F-051122717D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8E132D3-9A37-4E50-BD21-7B51F2BD10F8}"/>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257020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1"/>
        <p:cNvGrpSpPr/>
        <p:nvPr/>
      </p:nvGrpSpPr>
      <p:grpSpPr>
        <a:xfrm>
          <a:off x="0" y="0"/>
          <a:ext cx="0" cy="0"/>
          <a:chOff x="0" y="0"/>
          <a:chExt cx="0" cy="0"/>
        </a:xfrm>
      </p:grpSpPr>
      <p:sp>
        <p:nvSpPr>
          <p:cNvPr id="42" name="Google Shape;42;p10"/>
          <p:cNvSpPr>
            <a:spLocks noGrp="1"/>
          </p:cNvSpPr>
          <p:nvPr>
            <p:ph type="pic" idx="2"/>
          </p:nvPr>
        </p:nvSpPr>
        <p:spPr>
          <a:xfrm>
            <a:off x="7650163" y="3524250"/>
            <a:ext cx="4162425" cy="2774950"/>
          </a:xfrm>
          <a:prstGeom prst="rect">
            <a:avLst/>
          </a:prstGeom>
          <a:noFill/>
          <a:ln>
            <a:noFill/>
          </a:ln>
        </p:spPr>
      </p:sp>
      <p:sp>
        <p:nvSpPr>
          <p:cNvPr id="43" name="Google Shape;43;p10"/>
          <p:cNvSpPr>
            <a:spLocks noGrp="1"/>
          </p:cNvSpPr>
          <p:nvPr>
            <p:ph type="pic" idx="3"/>
          </p:nvPr>
        </p:nvSpPr>
        <p:spPr>
          <a:xfrm>
            <a:off x="7880350" y="431800"/>
            <a:ext cx="3702050" cy="3702050"/>
          </a:xfrm>
          <a:prstGeom prst="rect">
            <a:avLst/>
          </a:prstGeom>
          <a:noFill/>
          <a:ln>
            <a:noFill/>
          </a:ln>
        </p:spPr>
      </p:sp>
      <p:sp>
        <p:nvSpPr>
          <p:cNvPr id="44" name="Google Shape;44;p10"/>
          <p:cNvSpPr>
            <a:spLocks noGrp="1"/>
          </p:cNvSpPr>
          <p:nvPr>
            <p:ph type="pic" idx="4"/>
          </p:nvPr>
        </p:nvSpPr>
        <p:spPr>
          <a:xfrm>
            <a:off x="-495300" y="565150"/>
            <a:ext cx="8601075" cy="5734050"/>
          </a:xfrm>
          <a:prstGeom prst="rect">
            <a:avLst/>
          </a:prstGeom>
          <a:noFill/>
          <a:ln>
            <a:noFill/>
          </a:ln>
        </p:spPr>
      </p:sp>
      <p:sp>
        <p:nvSpPr>
          <p:cNvPr id="45" name="Google Shape;45;p10"/>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322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1193800" y="4476750"/>
            <a:ext cx="9810750" cy="348813"/>
          </a:xfrm>
          <a:prstGeom prst="rect">
            <a:avLst/>
          </a:prstGeom>
          <a:noFill/>
          <a:ln>
            <a:noFill/>
          </a:ln>
        </p:spPr>
        <p:txBody>
          <a:bodyPr spcFirstLastPara="1" wrap="square" lIns="50800" tIns="50800" rIns="50800" bIns="50800" anchor="t" anchorCtr="0">
            <a:spAutoFit/>
          </a:bodyPr>
          <a:lstStyle>
            <a:lvl1pPr marL="228600" lvl="0" indent="-114300" algn="ctr">
              <a:lnSpc>
                <a:spcPct val="100000"/>
              </a:lnSpc>
              <a:spcBef>
                <a:spcPts val="0"/>
              </a:spcBef>
              <a:spcAft>
                <a:spcPts val="0"/>
              </a:spcAft>
              <a:buClr>
                <a:srgbClr val="000000"/>
              </a:buClr>
              <a:buSzPts val="3200"/>
              <a:buFont typeface="Helvetica Neue"/>
              <a:buNone/>
              <a:defRPr sz="1600" i="1"/>
            </a:lvl1pPr>
            <a:lvl2pPr marL="457200" lvl="1" indent="-185738" algn="l">
              <a:lnSpc>
                <a:spcPct val="100000"/>
              </a:lnSpc>
              <a:spcBef>
                <a:spcPts val="2950"/>
              </a:spcBef>
              <a:spcAft>
                <a:spcPts val="0"/>
              </a:spcAft>
              <a:buClr>
                <a:srgbClr val="000000"/>
              </a:buClr>
              <a:buSzPts val="2250"/>
              <a:buChar char="•"/>
              <a:defRPr/>
            </a:lvl2pPr>
            <a:lvl3pPr marL="685800" lvl="2" indent="-185738" algn="l">
              <a:lnSpc>
                <a:spcPct val="100000"/>
              </a:lnSpc>
              <a:spcBef>
                <a:spcPts val="2950"/>
              </a:spcBef>
              <a:spcAft>
                <a:spcPts val="0"/>
              </a:spcAft>
              <a:buClr>
                <a:srgbClr val="000000"/>
              </a:buClr>
              <a:buSzPts val="2250"/>
              <a:buChar char="•"/>
              <a:defRPr/>
            </a:lvl3pPr>
            <a:lvl4pPr marL="914400" lvl="3" indent="-185738" algn="l">
              <a:lnSpc>
                <a:spcPct val="100000"/>
              </a:lnSpc>
              <a:spcBef>
                <a:spcPts val="2950"/>
              </a:spcBef>
              <a:spcAft>
                <a:spcPts val="0"/>
              </a:spcAft>
              <a:buClr>
                <a:srgbClr val="000000"/>
              </a:buClr>
              <a:buSzPts val="2250"/>
              <a:buChar char="•"/>
              <a:defRPr/>
            </a:lvl4pPr>
            <a:lvl5pPr marL="1143000" lvl="4" indent="-185738" algn="l">
              <a:lnSpc>
                <a:spcPct val="100000"/>
              </a:lnSpc>
              <a:spcBef>
                <a:spcPts val="2950"/>
              </a:spcBef>
              <a:spcAft>
                <a:spcPts val="0"/>
              </a:spcAft>
              <a:buClr>
                <a:srgbClr val="000000"/>
              </a:buClr>
              <a:buSzPts val="2250"/>
              <a:buChar char="•"/>
              <a:defRPr/>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48" name="Google Shape;48;p11"/>
          <p:cNvSpPr txBox="1">
            <a:spLocks noGrp="1"/>
          </p:cNvSpPr>
          <p:nvPr>
            <p:ph type="body" idx="2"/>
          </p:nvPr>
        </p:nvSpPr>
        <p:spPr>
          <a:xfrm>
            <a:off x="1193800" y="3008888"/>
            <a:ext cx="9810750" cy="471924"/>
          </a:xfrm>
          <a:prstGeom prst="rect">
            <a:avLst/>
          </a:prstGeom>
          <a:noFill/>
          <a:ln>
            <a:noFill/>
          </a:ln>
        </p:spPr>
        <p:txBody>
          <a:bodyPr spcFirstLastPara="1" wrap="square" lIns="50800" tIns="50800" rIns="50800" bIns="50800" anchor="ctr" anchorCtr="0">
            <a:spAutoFit/>
          </a:bodyPr>
          <a:lstStyle>
            <a:lvl1pPr marL="228600" lvl="0" indent="-114300" algn="ctr">
              <a:lnSpc>
                <a:spcPct val="100000"/>
              </a:lnSpc>
              <a:spcBef>
                <a:spcPts val="0"/>
              </a:spcBef>
              <a:spcAft>
                <a:spcPts val="0"/>
              </a:spcAft>
              <a:buClr>
                <a:srgbClr val="000000"/>
              </a:buClr>
              <a:buSzPts val="4800"/>
              <a:buFont typeface="Helvetica Neue"/>
              <a:buNone/>
              <a:defRPr sz="2400">
                <a:latin typeface="Helvetica Neue"/>
                <a:ea typeface="Helvetica Neue"/>
                <a:cs typeface="Helvetica Neue"/>
                <a:sym typeface="Helvetica Neue"/>
              </a:defRPr>
            </a:lvl1pPr>
            <a:lvl2pPr marL="457200" lvl="1" indent="-185738" algn="l">
              <a:lnSpc>
                <a:spcPct val="100000"/>
              </a:lnSpc>
              <a:spcBef>
                <a:spcPts val="2950"/>
              </a:spcBef>
              <a:spcAft>
                <a:spcPts val="0"/>
              </a:spcAft>
              <a:buClr>
                <a:srgbClr val="000000"/>
              </a:buClr>
              <a:buSzPts val="2250"/>
              <a:buChar char="•"/>
              <a:defRPr/>
            </a:lvl2pPr>
            <a:lvl3pPr marL="685800" lvl="2" indent="-185738" algn="l">
              <a:lnSpc>
                <a:spcPct val="100000"/>
              </a:lnSpc>
              <a:spcBef>
                <a:spcPts val="2950"/>
              </a:spcBef>
              <a:spcAft>
                <a:spcPts val="0"/>
              </a:spcAft>
              <a:buClr>
                <a:srgbClr val="000000"/>
              </a:buClr>
              <a:buSzPts val="2250"/>
              <a:buChar char="•"/>
              <a:defRPr/>
            </a:lvl3pPr>
            <a:lvl4pPr marL="914400" lvl="3" indent="-185738" algn="l">
              <a:lnSpc>
                <a:spcPct val="100000"/>
              </a:lnSpc>
              <a:spcBef>
                <a:spcPts val="2950"/>
              </a:spcBef>
              <a:spcAft>
                <a:spcPts val="0"/>
              </a:spcAft>
              <a:buClr>
                <a:srgbClr val="000000"/>
              </a:buClr>
              <a:buSzPts val="2250"/>
              <a:buChar char="•"/>
              <a:defRPr/>
            </a:lvl4pPr>
            <a:lvl5pPr marL="1143000" lvl="4" indent="-185738" algn="l">
              <a:lnSpc>
                <a:spcPct val="100000"/>
              </a:lnSpc>
              <a:spcBef>
                <a:spcPts val="2950"/>
              </a:spcBef>
              <a:spcAft>
                <a:spcPts val="0"/>
              </a:spcAft>
              <a:buClr>
                <a:srgbClr val="000000"/>
              </a:buClr>
              <a:buSzPts val="2250"/>
              <a:buChar char="•"/>
              <a:defRPr/>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49" name="Google Shape;49;p11"/>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96991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0"/>
        <p:cNvGrpSpPr/>
        <p:nvPr/>
      </p:nvGrpSpPr>
      <p:grpSpPr>
        <a:xfrm>
          <a:off x="0" y="0"/>
          <a:ext cx="0" cy="0"/>
          <a:chOff x="0" y="0"/>
          <a:chExt cx="0" cy="0"/>
        </a:xfrm>
      </p:grpSpPr>
      <p:sp>
        <p:nvSpPr>
          <p:cNvPr id="51" name="Google Shape;51;p12"/>
          <p:cNvSpPr>
            <a:spLocks noGrp="1"/>
          </p:cNvSpPr>
          <p:nvPr>
            <p:ph type="pic" idx="2"/>
          </p:nvPr>
        </p:nvSpPr>
        <p:spPr>
          <a:xfrm>
            <a:off x="-25400" y="-635000"/>
            <a:ext cx="12242800" cy="8161867"/>
          </a:xfrm>
          <a:prstGeom prst="rect">
            <a:avLst/>
          </a:prstGeom>
          <a:noFill/>
          <a:ln>
            <a:noFill/>
          </a:ln>
        </p:spPr>
      </p:sp>
      <p:sp>
        <p:nvSpPr>
          <p:cNvPr id="52" name="Google Shape;52;p12"/>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8093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13"/>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7247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524000" y="1122363"/>
            <a:ext cx="9144000" cy="2387601"/>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rgbClr val="000000"/>
              </a:buClr>
              <a:buSzPts val="12000"/>
              <a:buFont typeface="Calibri"/>
              <a:buNone/>
              <a:defRPr sz="60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7" name="Google Shape;57;p14"/>
          <p:cNvSpPr txBox="1">
            <a:spLocks noGrp="1"/>
          </p:cNvSpPr>
          <p:nvPr>
            <p:ph type="body" idx="1"/>
          </p:nvPr>
        </p:nvSpPr>
        <p:spPr>
          <a:xfrm>
            <a:off x="1524000" y="3602038"/>
            <a:ext cx="9144000" cy="1655763"/>
          </a:xfrm>
          <a:prstGeom prst="rect">
            <a:avLst/>
          </a:prstGeom>
          <a:noFill/>
          <a:ln>
            <a:noFill/>
          </a:ln>
        </p:spPr>
        <p:txBody>
          <a:bodyPr spcFirstLastPara="1" wrap="square" lIns="91425" tIns="91425" rIns="91425" bIns="91425" anchor="t" anchorCtr="0">
            <a:normAutofit/>
          </a:bodyPr>
          <a:lstStyle>
            <a:lvl1pPr marL="228600" lvl="0" indent="-114300" algn="ctr">
              <a:lnSpc>
                <a:spcPct val="90000"/>
              </a:lnSpc>
              <a:spcBef>
                <a:spcPts val="1000"/>
              </a:spcBef>
              <a:spcAft>
                <a:spcPts val="0"/>
              </a:spcAft>
              <a:buClr>
                <a:srgbClr val="000000"/>
              </a:buClr>
              <a:buSzPts val="4800"/>
              <a:buFont typeface="Calibri"/>
              <a:buNone/>
              <a:defRPr sz="2400">
                <a:latin typeface="Calibri"/>
                <a:ea typeface="Calibri"/>
                <a:cs typeface="Calibri"/>
                <a:sym typeface="Calibri"/>
              </a:defRPr>
            </a:lvl1pPr>
            <a:lvl2pPr marL="457200" lvl="1" indent="-114300" algn="ctr">
              <a:lnSpc>
                <a:spcPct val="90000"/>
              </a:lnSpc>
              <a:spcBef>
                <a:spcPts val="1000"/>
              </a:spcBef>
              <a:spcAft>
                <a:spcPts val="0"/>
              </a:spcAft>
              <a:buClr>
                <a:srgbClr val="000000"/>
              </a:buClr>
              <a:buSzPts val="4800"/>
              <a:buFont typeface="Calibri"/>
              <a:buNone/>
              <a:defRPr sz="2400">
                <a:latin typeface="Calibri"/>
                <a:ea typeface="Calibri"/>
                <a:cs typeface="Calibri"/>
                <a:sym typeface="Calibri"/>
              </a:defRPr>
            </a:lvl2pPr>
            <a:lvl3pPr marL="685800" lvl="2" indent="-114300" algn="ctr">
              <a:lnSpc>
                <a:spcPct val="90000"/>
              </a:lnSpc>
              <a:spcBef>
                <a:spcPts val="1000"/>
              </a:spcBef>
              <a:spcAft>
                <a:spcPts val="0"/>
              </a:spcAft>
              <a:buClr>
                <a:srgbClr val="000000"/>
              </a:buClr>
              <a:buSzPts val="4800"/>
              <a:buFont typeface="Calibri"/>
              <a:buNone/>
              <a:defRPr sz="2400">
                <a:latin typeface="Calibri"/>
                <a:ea typeface="Calibri"/>
                <a:cs typeface="Calibri"/>
                <a:sym typeface="Calibri"/>
              </a:defRPr>
            </a:lvl3pPr>
            <a:lvl4pPr marL="914400" lvl="3" indent="-114300" algn="ctr">
              <a:lnSpc>
                <a:spcPct val="90000"/>
              </a:lnSpc>
              <a:spcBef>
                <a:spcPts val="1000"/>
              </a:spcBef>
              <a:spcAft>
                <a:spcPts val="0"/>
              </a:spcAft>
              <a:buClr>
                <a:srgbClr val="000000"/>
              </a:buClr>
              <a:buSzPts val="4800"/>
              <a:buFont typeface="Calibri"/>
              <a:buNone/>
              <a:defRPr sz="2400">
                <a:latin typeface="Calibri"/>
                <a:ea typeface="Calibri"/>
                <a:cs typeface="Calibri"/>
                <a:sym typeface="Calibri"/>
              </a:defRPr>
            </a:lvl4pPr>
            <a:lvl5pPr marL="1143000" lvl="4" indent="-114300" algn="ctr">
              <a:lnSpc>
                <a:spcPct val="90000"/>
              </a:lnSpc>
              <a:spcBef>
                <a:spcPts val="1000"/>
              </a:spcBef>
              <a:spcAft>
                <a:spcPts val="0"/>
              </a:spcAft>
              <a:buClr>
                <a:srgbClr val="000000"/>
              </a:buClr>
              <a:buSzPts val="4800"/>
              <a:buFont typeface="Calibri"/>
              <a:buNone/>
              <a:defRPr sz="2400">
                <a:latin typeface="Calibri"/>
                <a:ea typeface="Calibri"/>
                <a:cs typeface="Calibri"/>
                <a:sym typeface="Calibri"/>
              </a:defRPr>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58" name="Google Shape;58;p14"/>
          <p:cNvSpPr txBox="1">
            <a:spLocks noGrp="1"/>
          </p:cNvSpPr>
          <p:nvPr>
            <p:ph type="sldNum" idx="12"/>
          </p:nvPr>
        </p:nvSpPr>
        <p:spPr>
          <a:xfrm>
            <a:off x="11101526" y="6169596"/>
            <a:ext cx="252274" cy="738633"/>
          </a:xfrm>
          <a:prstGeom prst="rect">
            <a:avLst/>
          </a:prstGeom>
          <a:noFill/>
          <a:ln>
            <a:noFill/>
          </a:ln>
        </p:spPr>
        <p:txBody>
          <a:bodyPr spcFirstLastPara="1" wrap="square" lIns="91425" tIns="91425" rIns="91425" bIns="91425" anchor="ctr" anchorCtr="0">
            <a:spAutoFit/>
          </a:bodyPr>
          <a:lstStyle>
            <a:lvl1pPr marL="0" marR="0" lvl="0"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24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3100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89000" y="1149350"/>
            <a:ext cx="10414000" cy="23241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889000" y="3536950"/>
            <a:ext cx="10414000" cy="793750"/>
          </a:xfrm>
          <a:prstGeom prst="rect">
            <a:avLst/>
          </a:prstGeom>
          <a:noFill/>
          <a:ln>
            <a:noFill/>
          </a:ln>
        </p:spPr>
        <p:txBody>
          <a:bodyPr spcFirstLastPara="1" wrap="square" lIns="50800" tIns="50800" rIns="50800" bIns="50800" anchor="t" anchorCtr="0">
            <a:normAutofit/>
          </a:bodyPr>
          <a:lstStyle>
            <a:lvl1pPr marL="228600" lvl="0" indent="-114300" algn="ctr">
              <a:lnSpc>
                <a:spcPct val="100000"/>
              </a:lnSpc>
              <a:spcBef>
                <a:spcPts val="0"/>
              </a:spcBef>
              <a:spcAft>
                <a:spcPts val="0"/>
              </a:spcAft>
              <a:buClr>
                <a:srgbClr val="000000"/>
              </a:buClr>
              <a:buSzPts val="5400"/>
              <a:buFont typeface="Helvetica Neue"/>
              <a:buNone/>
              <a:defRPr sz="2700"/>
            </a:lvl1pPr>
            <a:lvl2pPr marL="457200" lvl="1" indent="-114300" algn="ctr">
              <a:lnSpc>
                <a:spcPct val="100000"/>
              </a:lnSpc>
              <a:spcBef>
                <a:spcPts val="0"/>
              </a:spcBef>
              <a:spcAft>
                <a:spcPts val="0"/>
              </a:spcAft>
              <a:buClr>
                <a:srgbClr val="000000"/>
              </a:buClr>
              <a:buSzPts val="5400"/>
              <a:buFont typeface="Helvetica Neue"/>
              <a:buNone/>
              <a:defRPr sz="2700"/>
            </a:lvl2pPr>
            <a:lvl3pPr marL="685800" lvl="2" indent="-114300" algn="ctr">
              <a:lnSpc>
                <a:spcPct val="100000"/>
              </a:lnSpc>
              <a:spcBef>
                <a:spcPts val="0"/>
              </a:spcBef>
              <a:spcAft>
                <a:spcPts val="0"/>
              </a:spcAft>
              <a:buClr>
                <a:srgbClr val="000000"/>
              </a:buClr>
              <a:buSzPts val="5400"/>
              <a:buFont typeface="Helvetica Neue"/>
              <a:buNone/>
              <a:defRPr sz="2700"/>
            </a:lvl3pPr>
            <a:lvl4pPr marL="914400" lvl="3" indent="-114300" algn="ctr">
              <a:lnSpc>
                <a:spcPct val="100000"/>
              </a:lnSpc>
              <a:spcBef>
                <a:spcPts val="0"/>
              </a:spcBef>
              <a:spcAft>
                <a:spcPts val="0"/>
              </a:spcAft>
              <a:buClr>
                <a:srgbClr val="000000"/>
              </a:buClr>
              <a:buSzPts val="5400"/>
              <a:buFont typeface="Helvetica Neue"/>
              <a:buNone/>
              <a:defRPr sz="2700"/>
            </a:lvl4pPr>
            <a:lvl5pPr marL="1143000" lvl="4" indent="-114300" algn="ctr">
              <a:lnSpc>
                <a:spcPct val="100000"/>
              </a:lnSpc>
              <a:spcBef>
                <a:spcPts val="0"/>
              </a:spcBef>
              <a:spcAft>
                <a:spcPts val="0"/>
              </a:spcAft>
              <a:buClr>
                <a:srgbClr val="000000"/>
              </a:buClr>
              <a:buSzPts val="5400"/>
              <a:buFont typeface="Helvetica Neue"/>
              <a:buNone/>
              <a:defRPr sz="27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12" name="Google Shape;12;p2"/>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40889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hoto - Horizontal" type="tx">
  <p:cSld name="Photo - Horizontal">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1562984" y="-196850"/>
            <a:ext cx="9067801" cy="6045200"/>
          </a:xfrm>
          <a:prstGeom prst="rect">
            <a:avLst/>
          </a:prstGeom>
          <a:noFill/>
          <a:ln>
            <a:noFill/>
          </a:ln>
        </p:spPr>
      </p:sp>
      <p:sp>
        <p:nvSpPr>
          <p:cNvPr id="15" name="Google Shape;15;p3"/>
          <p:cNvSpPr txBox="1">
            <a:spLocks noGrp="1"/>
          </p:cNvSpPr>
          <p:nvPr>
            <p:ph type="title"/>
          </p:nvPr>
        </p:nvSpPr>
        <p:spPr>
          <a:xfrm>
            <a:off x="317500" y="4756150"/>
            <a:ext cx="11557000" cy="10033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6" name="Google Shape;16;p3"/>
          <p:cNvSpPr txBox="1">
            <a:spLocks noGrp="1"/>
          </p:cNvSpPr>
          <p:nvPr>
            <p:ph type="body" idx="1"/>
          </p:nvPr>
        </p:nvSpPr>
        <p:spPr>
          <a:xfrm>
            <a:off x="317500" y="5721350"/>
            <a:ext cx="11557000" cy="793750"/>
          </a:xfrm>
          <a:prstGeom prst="rect">
            <a:avLst/>
          </a:prstGeom>
          <a:noFill/>
          <a:ln>
            <a:noFill/>
          </a:ln>
        </p:spPr>
        <p:txBody>
          <a:bodyPr spcFirstLastPara="1" wrap="square" lIns="50800" tIns="50800" rIns="50800" bIns="50800" anchor="t" anchorCtr="0">
            <a:normAutofit/>
          </a:bodyPr>
          <a:lstStyle>
            <a:lvl1pPr marL="228600" lvl="0" indent="-114300" algn="ctr">
              <a:lnSpc>
                <a:spcPct val="100000"/>
              </a:lnSpc>
              <a:spcBef>
                <a:spcPts val="0"/>
              </a:spcBef>
              <a:spcAft>
                <a:spcPts val="0"/>
              </a:spcAft>
              <a:buClr>
                <a:srgbClr val="000000"/>
              </a:buClr>
              <a:buSzPts val="5400"/>
              <a:buFont typeface="Helvetica Neue"/>
              <a:buNone/>
              <a:defRPr sz="2700"/>
            </a:lvl1pPr>
            <a:lvl2pPr marL="457200" lvl="1" indent="-114300" algn="ctr">
              <a:lnSpc>
                <a:spcPct val="100000"/>
              </a:lnSpc>
              <a:spcBef>
                <a:spcPts val="0"/>
              </a:spcBef>
              <a:spcAft>
                <a:spcPts val="0"/>
              </a:spcAft>
              <a:buClr>
                <a:srgbClr val="000000"/>
              </a:buClr>
              <a:buSzPts val="5400"/>
              <a:buFont typeface="Helvetica Neue"/>
              <a:buNone/>
              <a:defRPr sz="2700"/>
            </a:lvl2pPr>
            <a:lvl3pPr marL="685800" lvl="2" indent="-114300" algn="ctr">
              <a:lnSpc>
                <a:spcPct val="100000"/>
              </a:lnSpc>
              <a:spcBef>
                <a:spcPts val="0"/>
              </a:spcBef>
              <a:spcAft>
                <a:spcPts val="0"/>
              </a:spcAft>
              <a:buClr>
                <a:srgbClr val="000000"/>
              </a:buClr>
              <a:buSzPts val="5400"/>
              <a:buFont typeface="Helvetica Neue"/>
              <a:buNone/>
              <a:defRPr sz="2700"/>
            </a:lvl3pPr>
            <a:lvl4pPr marL="914400" lvl="3" indent="-114300" algn="ctr">
              <a:lnSpc>
                <a:spcPct val="100000"/>
              </a:lnSpc>
              <a:spcBef>
                <a:spcPts val="0"/>
              </a:spcBef>
              <a:spcAft>
                <a:spcPts val="0"/>
              </a:spcAft>
              <a:buClr>
                <a:srgbClr val="000000"/>
              </a:buClr>
              <a:buSzPts val="5400"/>
              <a:buFont typeface="Helvetica Neue"/>
              <a:buNone/>
              <a:defRPr sz="2700"/>
            </a:lvl4pPr>
            <a:lvl5pPr marL="1143000" lvl="4" indent="-114300" algn="ctr">
              <a:lnSpc>
                <a:spcPct val="100000"/>
              </a:lnSpc>
              <a:spcBef>
                <a:spcPts val="0"/>
              </a:spcBef>
              <a:spcAft>
                <a:spcPts val="0"/>
              </a:spcAft>
              <a:buClr>
                <a:srgbClr val="000000"/>
              </a:buClr>
              <a:buSzPts val="5400"/>
              <a:buFont typeface="Helvetica Neue"/>
              <a:buNone/>
              <a:defRPr sz="27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17" name="Google Shape;17;p3"/>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995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Centre">
  <p:cSld name="Title - Centr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89000" y="2266950"/>
            <a:ext cx="10414000" cy="23241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9378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1"/>
        <p:cNvGrpSpPr/>
        <p:nvPr/>
      </p:nvGrpSpPr>
      <p:grpSpPr>
        <a:xfrm>
          <a:off x="0" y="0"/>
          <a:ext cx="0" cy="0"/>
          <a:chOff x="0" y="0"/>
          <a:chExt cx="0" cy="0"/>
        </a:xfrm>
      </p:grpSpPr>
      <p:sp>
        <p:nvSpPr>
          <p:cNvPr id="22" name="Google Shape;22;p5"/>
          <p:cNvSpPr>
            <a:spLocks noGrp="1"/>
          </p:cNvSpPr>
          <p:nvPr>
            <p:ph type="pic" idx="2"/>
          </p:nvPr>
        </p:nvSpPr>
        <p:spPr>
          <a:xfrm>
            <a:off x="6413500" y="476250"/>
            <a:ext cx="5734050" cy="5734050"/>
          </a:xfrm>
          <a:prstGeom prst="rect">
            <a:avLst/>
          </a:prstGeom>
          <a:noFill/>
          <a:ln>
            <a:noFill/>
          </a:ln>
        </p:spPr>
      </p:sp>
      <p:sp>
        <p:nvSpPr>
          <p:cNvPr id="23" name="Google Shape;23;p5"/>
          <p:cNvSpPr txBox="1">
            <a:spLocks noGrp="1"/>
          </p:cNvSpPr>
          <p:nvPr>
            <p:ph type="title"/>
          </p:nvPr>
        </p:nvSpPr>
        <p:spPr>
          <a:xfrm>
            <a:off x="825500" y="476250"/>
            <a:ext cx="5111750" cy="277495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42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body" idx="1"/>
          </p:nvPr>
        </p:nvSpPr>
        <p:spPr>
          <a:xfrm>
            <a:off x="825500" y="3263900"/>
            <a:ext cx="5111750" cy="2863850"/>
          </a:xfrm>
          <a:prstGeom prst="rect">
            <a:avLst/>
          </a:prstGeom>
          <a:noFill/>
          <a:ln>
            <a:noFill/>
          </a:ln>
        </p:spPr>
        <p:txBody>
          <a:bodyPr spcFirstLastPara="1" wrap="square" lIns="50800" tIns="50800" rIns="50800" bIns="50800" anchor="t" anchorCtr="0">
            <a:normAutofit/>
          </a:bodyPr>
          <a:lstStyle>
            <a:lvl1pPr marL="228600" lvl="0" indent="-114300" algn="ctr">
              <a:lnSpc>
                <a:spcPct val="100000"/>
              </a:lnSpc>
              <a:spcBef>
                <a:spcPts val="0"/>
              </a:spcBef>
              <a:spcAft>
                <a:spcPts val="0"/>
              </a:spcAft>
              <a:buClr>
                <a:srgbClr val="000000"/>
              </a:buClr>
              <a:buSzPts val="5400"/>
              <a:buFont typeface="Helvetica Neue"/>
              <a:buNone/>
              <a:defRPr sz="2700"/>
            </a:lvl1pPr>
            <a:lvl2pPr marL="457200" lvl="1" indent="-114300" algn="ctr">
              <a:lnSpc>
                <a:spcPct val="100000"/>
              </a:lnSpc>
              <a:spcBef>
                <a:spcPts val="0"/>
              </a:spcBef>
              <a:spcAft>
                <a:spcPts val="0"/>
              </a:spcAft>
              <a:buClr>
                <a:srgbClr val="000000"/>
              </a:buClr>
              <a:buSzPts val="5400"/>
              <a:buFont typeface="Helvetica Neue"/>
              <a:buNone/>
              <a:defRPr sz="2700"/>
            </a:lvl2pPr>
            <a:lvl3pPr marL="685800" lvl="2" indent="-114300" algn="ctr">
              <a:lnSpc>
                <a:spcPct val="100000"/>
              </a:lnSpc>
              <a:spcBef>
                <a:spcPts val="0"/>
              </a:spcBef>
              <a:spcAft>
                <a:spcPts val="0"/>
              </a:spcAft>
              <a:buClr>
                <a:srgbClr val="000000"/>
              </a:buClr>
              <a:buSzPts val="5400"/>
              <a:buFont typeface="Helvetica Neue"/>
              <a:buNone/>
              <a:defRPr sz="2700"/>
            </a:lvl3pPr>
            <a:lvl4pPr marL="914400" lvl="3" indent="-114300" algn="ctr">
              <a:lnSpc>
                <a:spcPct val="100000"/>
              </a:lnSpc>
              <a:spcBef>
                <a:spcPts val="0"/>
              </a:spcBef>
              <a:spcAft>
                <a:spcPts val="0"/>
              </a:spcAft>
              <a:buClr>
                <a:srgbClr val="000000"/>
              </a:buClr>
              <a:buSzPts val="5400"/>
              <a:buFont typeface="Helvetica Neue"/>
              <a:buNone/>
              <a:defRPr sz="2700"/>
            </a:lvl4pPr>
            <a:lvl5pPr marL="1143000" lvl="4" indent="-114300" algn="ctr">
              <a:lnSpc>
                <a:spcPct val="100000"/>
              </a:lnSpc>
              <a:spcBef>
                <a:spcPts val="0"/>
              </a:spcBef>
              <a:spcAft>
                <a:spcPts val="0"/>
              </a:spcAft>
              <a:buClr>
                <a:srgbClr val="000000"/>
              </a:buClr>
              <a:buSzPts val="5400"/>
              <a:buFont typeface="Helvetica Neue"/>
              <a:buNone/>
              <a:defRPr sz="27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25" name="Google Shape;25;p5"/>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2004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610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483A-1B82-490D-A5BD-93B885B0E9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28730E-8C98-4662-88E5-340C77F17A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6FDB9-B3E8-45DD-B0E6-50FD41D2FDA8}"/>
              </a:ext>
            </a:extLst>
          </p:cNvPr>
          <p:cNvSpPr>
            <a:spLocks noGrp="1"/>
          </p:cNvSpPr>
          <p:nvPr>
            <p:ph type="dt" sz="half" idx="10"/>
          </p:nvPr>
        </p:nvSpPr>
        <p:spPr/>
        <p:txBody>
          <a:bodyPr/>
          <a:lstStyle/>
          <a:p>
            <a:fld id="{79740BF7-2BE8-4449-83BD-3F4D5BCF221D}" type="datetime2">
              <a:rPr lang="en-US" smtClean="0"/>
              <a:t>Wednesday, November 5, 2025</a:t>
            </a:fld>
            <a:endParaRPr lang="en-GB"/>
          </a:p>
        </p:txBody>
      </p:sp>
      <p:sp>
        <p:nvSpPr>
          <p:cNvPr id="5" name="Footer Placeholder 4">
            <a:extLst>
              <a:ext uri="{FF2B5EF4-FFF2-40B4-BE49-F238E27FC236}">
                <a16:creationId xmlns:a16="http://schemas.microsoft.com/office/drawing/2014/main" id="{AE8A9F91-9B96-441E-A073-EA25724B86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989D12D-6821-4CC0-922A-738C4A07C432}"/>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526025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body" idx="1"/>
          </p:nvPr>
        </p:nvSpPr>
        <p:spPr>
          <a:xfrm>
            <a:off x="844550" y="1574800"/>
            <a:ext cx="10502900" cy="4648200"/>
          </a:xfrm>
          <a:prstGeom prst="rect">
            <a:avLst/>
          </a:prstGeom>
          <a:noFill/>
          <a:ln>
            <a:noFill/>
          </a:ln>
        </p:spPr>
        <p:txBody>
          <a:bodyPr spcFirstLastPara="1" wrap="square" lIns="50800" tIns="50800" rIns="50800" bIns="50800" anchor="ctr" anchorCtr="0">
            <a:normAutofit/>
          </a:bodyPr>
          <a:lstStyle>
            <a:lvl1pPr marL="228600" lvl="0" indent="-304800" algn="l">
              <a:lnSpc>
                <a:spcPct val="100000"/>
              </a:lnSpc>
              <a:spcBef>
                <a:spcPts val="2950"/>
              </a:spcBef>
              <a:spcAft>
                <a:spcPts val="0"/>
              </a:spcAft>
              <a:buClr>
                <a:srgbClr val="000000"/>
              </a:buClr>
              <a:buSzPts val="6000"/>
              <a:buFont typeface="Helvetica Neue"/>
              <a:buChar char="•"/>
              <a:defRPr sz="2400"/>
            </a:lvl1pPr>
            <a:lvl2pPr marL="457200" lvl="1" indent="-304800" algn="l">
              <a:lnSpc>
                <a:spcPct val="100000"/>
              </a:lnSpc>
              <a:spcBef>
                <a:spcPts val="2950"/>
              </a:spcBef>
              <a:spcAft>
                <a:spcPts val="0"/>
              </a:spcAft>
              <a:buClr>
                <a:srgbClr val="000000"/>
              </a:buClr>
              <a:buSzPts val="6000"/>
              <a:buFont typeface="Helvetica Neue"/>
              <a:buChar char="•"/>
              <a:defRPr sz="2400"/>
            </a:lvl2pPr>
            <a:lvl3pPr marL="685800" lvl="2" indent="-304800" algn="l">
              <a:lnSpc>
                <a:spcPct val="100000"/>
              </a:lnSpc>
              <a:spcBef>
                <a:spcPts val="2950"/>
              </a:spcBef>
              <a:spcAft>
                <a:spcPts val="0"/>
              </a:spcAft>
              <a:buClr>
                <a:srgbClr val="000000"/>
              </a:buClr>
              <a:buSzPts val="6000"/>
              <a:buFont typeface="Helvetica Neue"/>
              <a:buChar char="•"/>
              <a:defRPr sz="2400"/>
            </a:lvl3pPr>
            <a:lvl4pPr marL="914400" lvl="3" indent="-304800" algn="l">
              <a:lnSpc>
                <a:spcPct val="100000"/>
              </a:lnSpc>
              <a:spcBef>
                <a:spcPts val="2950"/>
              </a:spcBef>
              <a:spcAft>
                <a:spcPts val="0"/>
              </a:spcAft>
              <a:buClr>
                <a:srgbClr val="000000"/>
              </a:buClr>
              <a:buSzPts val="6000"/>
              <a:buFont typeface="Helvetica Neue"/>
              <a:buChar char="•"/>
              <a:defRPr sz="2400"/>
            </a:lvl4pPr>
            <a:lvl5pPr marL="1143000" lvl="4" indent="-304800" algn="l">
              <a:lnSpc>
                <a:spcPct val="100000"/>
              </a:lnSpc>
              <a:spcBef>
                <a:spcPts val="2950"/>
              </a:spcBef>
              <a:spcAft>
                <a:spcPts val="0"/>
              </a:spcAft>
              <a:buClr>
                <a:srgbClr val="000000"/>
              </a:buClr>
              <a:buSzPts val="6000"/>
              <a:buFont typeface="Helvetica Neue"/>
              <a:buChar char="•"/>
              <a:defRPr sz="24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32" name="Google Shape;32;p7"/>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4854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8"/>
          <p:cNvSpPr>
            <a:spLocks noGrp="1"/>
          </p:cNvSpPr>
          <p:nvPr>
            <p:ph type="pic" idx="2"/>
          </p:nvPr>
        </p:nvSpPr>
        <p:spPr>
          <a:xfrm>
            <a:off x="5480050" y="1574800"/>
            <a:ext cx="6972300" cy="4648200"/>
          </a:xfrm>
          <a:prstGeom prst="rect">
            <a:avLst/>
          </a:prstGeom>
          <a:noFill/>
          <a:ln>
            <a:noFill/>
          </a:ln>
        </p:spPr>
      </p:sp>
      <p:sp>
        <p:nvSpPr>
          <p:cNvPr id="35" name="Google Shape;35;p8"/>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6" name="Google Shape;36;p8"/>
          <p:cNvSpPr txBox="1">
            <a:spLocks noGrp="1"/>
          </p:cNvSpPr>
          <p:nvPr>
            <p:ph type="body" idx="1"/>
          </p:nvPr>
        </p:nvSpPr>
        <p:spPr>
          <a:xfrm>
            <a:off x="844550" y="1574800"/>
            <a:ext cx="5111750" cy="4648200"/>
          </a:xfrm>
          <a:prstGeom prst="rect">
            <a:avLst/>
          </a:prstGeom>
          <a:noFill/>
          <a:ln>
            <a:noFill/>
          </a:ln>
        </p:spPr>
        <p:txBody>
          <a:bodyPr spcFirstLastPara="1" wrap="square" lIns="50800" tIns="50800" rIns="50800" bIns="50800" anchor="ctr" anchorCtr="0">
            <a:normAutofit/>
          </a:bodyPr>
          <a:lstStyle>
            <a:lvl1pPr marL="228600" lvl="0" indent="-265113" algn="l">
              <a:lnSpc>
                <a:spcPct val="100000"/>
              </a:lnSpc>
              <a:spcBef>
                <a:spcPts val="2250"/>
              </a:spcBef>
              <a:spcAft>
                <a:spcPts val="0"/>
              </a:spcAft>
              <a:buClr>
                <a:srgbClr val="000000"/>
              </a:buClr>
              <a:buSzPts val="4750"/>
              <a:buFont typeface="Helvetica Neue"/>
              <a:buChar char="•"/>
              <a:defRPr sz="1900"/>
            </a:lvl1pPr>
            <a:lvl2pPr marL="457200" lvl="1" indent="-265113" algn="l">
              <a:lnSpc>
                <a:spcPct val="100000"/>
              </a:lnSpc>
              <a:spcBef>
                <a:spcPts val="2250"/>
              </a:spcBef>
              <a:spcAft>
                <a:spcPts val="0"/>
              </a:spcAft>
              <a:buClr>
                <a:srgbClr val="000000"/>
              </a:buClr>
              <a:buSzPts val="4750"/>
              <a:buFont typeface="Helvetica Neue"/>
              <a:buChar char="•"/>
              <a:defRPr sz="1900"/>
            </a:lvl2pPr>
            <a:lvl3pPr marL="685800" lvl="2" indent="-265113" algn="l">
              <a:lnSpc>
                <a:spcPct val="100000"/>
              </a:lnSpc>
              <a:spcBef>
                <a:spcPts val="2250"/>
              </a:spcBef>
              <a:spcAft>
                <a:spcPts val="0"/>
              </a:spcAft>
              <a:buClr>
                <a:srgbClr val="000000"/>
              </a:buClr>
              <a:buSzPts val="4750"/>
              <a:buFont typeface="Helvetica Neue"/>
              <a:buChar char="•"/>
              <a:defRPr sz="1900"/>
            </a:lvl3pPr>
            <a:lvl4pPr marL="914400" lvl="3" indent="-265113" algn="l">
              <a:lnSpc>
                <a:spcPct val="100000"/>
              </a:lnSpc>
              <a:spcBef>
                <a:spcPts val="2250"/>
              </a:spcBef>
              <a:spcAft>
                <a:spcPts val="0"/>
              </a:spcAft>
              <a:buClr>
                <a:srgbClr val="000000"/>
              </a:buClr>
              <a:buSzPts val="4750"/>
              <a:buFont typeface="Helvetica Neue"/>
              <a:buChar char="•"/>
              <a:defRPr sz="1900"/>
            </a:lvl4pPr>
            <a:lvl5pPr marL="1143000" lvl="4" indent="-265113" algn="l">
              <a:lnSpc>
                <a:spcPct val="100000"/>
              </a:lnSpc>
              <a:spcBef>
                <a:spcPts val="2250"/>
              </a:spcBef>
              <a:spcAft>
                <a:spcPts val="0"/>
              </a:spcAft>
              <a:buClr>
                <a:srgbClr val="000000"/>
              </a:buClr>
              <a:buSzPts val="4750"/>
              <a:buFont typeface="Helvetica Neue"/>
              <a:buChar char="•"/>
              <a:defRPr sz="19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37" name="Google Shape;37;p8"/>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2691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Bullets &amp; Live Video Small">
  <p:cSld name="Title, Bullets &amp; Live Video Small">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9"/>
          <p:cNvSpPr txBox="1">
            <a:spLocks noGrp="1"/>
          </p:cNvSpPr>
          <p:nvPr>
            <p:ph type="body" idx="1"/>
          </p:nvPr>
        </p:nvSpPr>
        <p:spPr>
          <a:xfrm>
            <a:off x="844550" y="1574800"/>
            <a:ext cx="5111750" cy="4648200"/>
          </a:xfrm>
          <a:prstGeom prst="rect">
            <a:avLst/>
          </a:prstGeom>
          <a:noFill/>
          <a:ln>
            <a:noFill/>
          </a:ln>
        </p:spPr>
        <p:txBody>
          <a:bodyPr spcFirstLastPara="1" wrap="square" lIns="50800" tIns="50800" rIns="50800" bIns="50800" anchor="ctr" anchorCtr="0">
            <a:normAutofit/>
          </a:bodyPr>
          <a:lstStyle>
            <a:lvl1pPr marL="228600" lvl="0" indent="-265113" algn="l">
              <a:lnSpc>
                <a:spcPct val="100000"/>
              </a:lnSpc>
              <a:spcBef>
                <a:spcPts val="2250"/>
              </a:spcBef>
              <a:spcAft>
                <a:spcPts val="0"/>
              </a:spcAft>
              <a:buClr>
                <a:srgbClr val="000000"/>
              </a:buClr>
              <a:buSzPts val="4750"/>
              <a:buFont typeface="Helvetica Neue"/>
              <a:buChar char="•"/>
              <a:defRPr sz="1900"/>
            </a:lvl1pPr>
            <a:lvl2pPr marL="457200" lvl="1" indent="-265113" algn="l">
              <a:lnSpc>
                <a:spcPct val="100000"/>
              </a:lnSpc>
              <a:spcBef>
                <a:spcPts val="2250"/>
              </a:spcBef>
              <a:spcAft>
                <a:spcPts val="0"/>
              </a:spcAft>
              <a:buClr>
                <a:srgbClr val="000000"/>
              </a:buClr>
              <a:buSzPts val="4750"/>
              <a:buFont typeface="Helvetica Neue"/>
              <a:buChar char="•"/>
              <a:defRPr sz="1900"/>
            </a:lvl2pPr>
            <a:lvl3pPr marL="685800" lvl="2" indent="-265113" algn="l">
              <a:lnSpc>
                <a:spcPct val="100000"/>
              </a:lnSpc>
              <a:spcBef>
                <a:spcPts val="2250"/>
              </a:spcBef>
              <a:spcAft>
                <a:spcPts val="0"/>
              </a:spcAft>
              <a:buClr>
                <a:srgbClr val="000000"/>
              </a:buClr>
              <a:buSzPts val="4750"/>
              <a:buFont typeface="Helvetica Neue"/>
              <a:buChar char="•"/>
              <a:defRPr sz="1900"/>
            </a:lvl3pPr>
            <a:lvl4pPr marL="914400" lvl="3" indent="-265113" algn="l">
              <a:lnSpc>
                <a:spcPct val="100000"/>
              </a:lnSpc>
              <a:spcBef>
                <a:spcPts val="2250"/>
              </a:spcBef>
              <a:spcAft>
                <a:spcPts val="0"/>
              </a:spcAft>
              <a:buClr>
                <a:srgbClr val="000000"/>
              </a:buClr>
              <a:buSzPts val="4750"/>
              <a:buFont typeface="Helvetica Neue"/>
              <a:buChar char="•"/>
              <a:defRPr sz="1900"/>
            </a:lvl4pPr>
            <a:lvl5pPr marL="1143000" lvl="4" indent="-265113" algn="l">
              <a:lnSpc>
                <a:spcPct val="100000"/>
              </a:lnSpc>
              <a:spcBef>
                <a:spcPts val="2250"/>
              </a:spcBef>
              <a:spcAft>
                <a:spcPts val="0"/>
              </a:spcAft>
              <a:buClr>
                <a:srgbClr val="000000"/>
              </a:buClr>
              <a:buSzPts val="4750"/>
              <a:buFont typeface="Helvetica Neue"/>
              <a:buChar char="•"/>
              <a:defRPr sz="19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41" name="Google Shape;41;p9"/>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931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Bullets &amp; Live Video Large">
  <p:cSld name="Title, Bullets &amp; Live Video Large">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4" name="Google Shape;44;p10"/>
          <p:cNvSpPr txBox="1">
            <a:spLocks noGrp="1"/>
          </p:cNvSpPr>
          <p:nvPr>
            <p:ph type="body" idx="1"/>
          </p:nvPr>
        </p:nvSpPr>
        <p:spPr>
          <a:xfrm>
            <a:off x="844550" y="1574800"/>
            <a:ext cx="5111750" cy="4648200"/>
          </a:xfrm>
          <a:prstGeom prst="rect">
            <a:avLst/>
          </a:prstGeom>
          <a:noFill/>
          <a:ln>
            <a:noFill/>
          </a:ln>
        </p:spPr>
        <p:txBody>
          <a:bodyPr spcFirstLastPara="1" wrap="square" lIns="50800" tIns="50800" rIns="50800" bIns="50800" anchor="ctr" anchorCtr="0">
            <a:normAutofit/>
          </a:bodyPr>
          <a:lstStyle>
            <a:lvl1pPr marL="228600" lvl="0" indent="-265113" algn="l">
              <a:lnSpc>
                <a:spcPct val="100000"/>
              </a:lnSpc>
              <a:spcBef>
                <a:spcPts val="2250"/>
              </a:spcBef>
              <a:spcAft>
                <a:spcPts val="0"/>
              </a:spcAft>
              <a:buClr>
                <a:srgbClr val="000000"/>
              </a:buClr>
              <a:buSzPts val="4750"/>
              <a:buFont typeface="Helvetica Neue"/>
              <a:buChar char="•"/>
              <a:defRPr sz="1900"/>
            </a:lvl1pPr>
            <a:lvl2pPr marL="457200" lvl="1" indent="-265113" algn="l">
              <a:lnSpc>
                <a:spcPct val="100000"/>
              </a:lnSpc>
              <a:spcBef>
                <a:spcPts val="2250"/>
              </a:spcBef>
              <a:spcAft>
                <a:spcPts val="0"/>
              </a:spcAft>
              <a:buClr>
                <a:srgbClr val="000000"/>
              </a:buClr>
              <a:buSzPts val="4750"/>
              <a:buFont typeface="Helvetica Neue"/>
              <a:buChar char="•"/>
              <a:defRPr sz="1900"/>
            </a:lvl2pPr>
            <a:lvl3pPr marL="685800" lvl="2" indent="-265113" algn="l">
              <a:lnSpc>
                <a:spcPct val="100000"/>
              </a:lnSpc>
              <a:spcBef>
                <a:spcPts val="2250"/>
              </a:spcBef>
              <a:spcAft>
                <a:spcPts val="0"/>
              </a:spcAft>
              <a:buClr>
                <a:srgbClr val="000000"/>
              </a:buClr>
              <a:buSzPts val="4750"/>
              <a:buFont typeface="Helvetica Neue"/>
              <a:buChar char="•"/>
              <a:defRPr sz="1900"/>
            </a:lvl3pPr>
            <a:lvl4pPr marL="914400" lvl="3" indent="-265113" algn="l">
              <a:lnSpc>
                <a:spcPct val="100000"/>
              </a:lnSpc>
              <a:spcBef>
                <a:spcPts val="2250"/>
              </a:spcBef>
              <a:spcAft>
                <a:spcPts val="0"/>
              </a:spcAft>
              <a:buClr>
                <a:srgbClr val="000000"/>
              </a:buClr>
              <a:buSzPts val="4750"/>
              <a:buFont typeface="Helvetica Neue"/>
              <a:buChar char="•"/>
              <a:defRPr sz="1900"/>
            </a:lvl4pPr>
            <a:lvl5pPr marL="1143000" lvl="4" indent="-265113" algn="l">
              <a:lnSpc>
                <a:spcPct val="100000"/>
              </a:lnSpc>
              <a:spcBef>
                <a:spcPts val="2250"/>
              </a:spcBef>
              <a:spcAft>
                <a:spcPts val="0"/>
              </a:spcAft>
              <a:buClr>
                <a:srgbClr val="000000"/>
              </a:buClr>
              <a:buSzPts val="4750"/>
              <a:buFont typeface="Helvetica Neue"/>
              <a:buChar char="•"/>
              <a:defRPr sz="19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45" name="Google Shape;45;p10"/>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74198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6"/>
        <p:cNvGrpSpPr/>
        <p:nvPr/>
      </p:nvGrpSpPr>
      <p:grpSpPr>
        <a:xfrm>
          <a:off x="0" y="0"/>
          <a:ext cx="0" cy="0"/>
          <a:chOff x="0" y="0"/>
          <a:chExt cx="0" cy="0"/>
        </a:xfrm>
      </p:grpSpPr>
      <p:sp>
        <p:nvSpPr>
          <p:cNvPr id="47" name="Google Shape;47;p11"/>
          <p:cNvSpPr txBox="1">
            <a:spLocks noGrp="1"/>
          </p:cNvSpPr>
          <p:nvPr>
            <p:ph type="body" idx="1"/>
          </p:nvPr>
        </p:nvSpPr>
        <p:spPr>
          <a:xfrm>
            <a:off x="844550" y="889000"/>
            <a:ext cx="10502900" cy="5080000"/>
          </a:xfrm>
          <a:prstGeom prst="rect">
            <a:avLst/>
          </a:prstGeom>
          <a:noFill/>
          <a:ln>
            <a:noFill/>
          </a:ln>
        </p:spPr>
        <p:txBody>
          <a:bodyPr spcFirstLastPara="1" wrap="square" lIns="50800" tIns="50800" rIns="50800" bIns="50800" anchor="ctr" anchorCtr="0">
            <a:normAutofit/>
          </a:bodyPr>
          <a:lstStyle>
            <a:lvl1pPr marL="228600" lvl="0" indent="-304800" algn="l">
              <a:lnSpc>
                <a:spcPct val="100000"/>
              </a:lnSpc>
              <a:spcBef>
                <a:spcPts val="2950"/>
              </a:spcBef>
              <a:spcAft>
                <a:spcPts val="0"/>
              </a:spcAft>
              <a:buClr>
                <a:srgbClr val="000000"/>
              </a:buClr>
              <a:buSzPts val="6000"/>
              <a:buFont typeface="Helvetica Neue"/>
              <a:buChar char="•"/>
              <a:defRPr sz="2400"/>
            </a:lvl1pPr>
            <a:lvl2pPr marL="457200" lvl="1" indent="-304800" algn="l">
              <a:lnSpc>
                <a:spcPct val="100000"/>
              </a:lnSpc>
              <a:spcBef>
                <a:spcPts val="2950"/>
              </a:spcBef>
              <a:spcAft>
                <a:spcPts val="0"/>
              </a:spcAft>
              <a:buClr>
                <a:srgbClr val="000000"/>
              </a:buClr>
              <a:buSzPts val="6000"/>
              <a:buFont typeface="Helvetica Neue"/>
              <a:buChar char="•"/>
              <a:defRPr sz="2400"/>
            </a:lvl2pPr>
            <a:lvl3pPr marL="685800" lvl="2" indent="-304800" algn="l">
              <a:lnSpc>
                <a:spcPct val="100000"/>
              </a:lnSpc>
              <a:spcBef>
                <a:spcPts val="2950"/>
              </a:spcBef>
              <a:spcAft>
                <a:spcPts val="0"/>
              </a:spcAft>
              <a:buClr>
                <a:srgbClr val="000000"/>
              </a:buClr>
              <a:buSzPts val="6000"/>
              <a:buFont typeface="Helvetica Neue"/>
              <a:buChar char="•"/>
              <a:defRPr sz="2400"/>
            </a:lvl3pPr>
            <a:lvl4pPr marL="914400" lvl="3" indent="-304800" algn="l">
              <a:lnSpc>
                <a:spcPct val="100000"/>
              </a:lnSpc>
              <a:spcBef>
                <a:spcPts val="2950"/>
              </a:spcBef>
              <a:spcAft>
                <a:spcPts val="0"/>
              </a:spcAft>
              <a:buClr>
                <a:srgbClr val="000000"/>
              </a:buClr>
              <a:buSzPts val="6000"/>
              <a:buFont typeface="Helvetica Neue"/>
              <a:buChar char="•"/>
              <a:defRPr sz="2400"/>
            </a:lvl4pPr>
            <a:lvl5pPr marL="1143000" lvl="4" indent="-304800" algn="l">
              <a:lnSpc>
                <a:spcPct val="100000"/>
              </a:lnSpc>
              <a:spcBef>
                <a:spcPts val="2950"/>
              </a:spcBef>
              <a:spcAft>
                <a:spcPts val="0"/>
              </a:spcAft>
              <a:buClr>
                <a:srgbClr val="000000"/>
              </a:buClr>
              <a:buSzPts val="6000"/>
              <a:buFont typeface="Helvetica Neue"/>
              <a:buChar char="•"/>
              <a:defRPr sz="2400"/>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48" name="Google Shape;48;p11"/>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49200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9"/>
        <p:cNvGrpSpPr/>
        <p:nvPr/>
      </p:nvGrpSpPr>
      <p:grpSpPr>
        <a:xfrm>
          <a:off x="0" y="0"/>
          <a:ext cx="0" cy="0"/>
          <a:chOff x="0" y="0"/>
          <a:chExt cx="0" cy="0"/>
        </a:xfrm>
      </p:grpSpPr>
      <p:sp>
        <p:nvSpPr>
          <p:cNvPr id="50" name="Google Shape;50;p12"/>
          <p:cNvSpPr>
            <a:spLocks noGrp="1"/>
          </p:cNvSpPr>
          <p:nvPr>
            <p:ph type="pic" idx="2"/>
          </p:nvPr>
        </p:nvSpPr>
        <p:spPr>
          <a:xfrm>
            <a:off x="7650163" y="3524250"/>
            <a:ext cx="4162425" cy="2774950"/>
          </a:xfrm>
          <a:prstGeom prst="rect">
            <a:avLst/>
          </a:prstGeom>
          <a:noFill/>
          <a:ln>
            <a:noFill/>
          </a:ln>
        </p:spPr>
      </p:sp>
      <p:sp>
        <p:nvSpPr>
          <p:cNvPr id="51" name="Google Shape;51;p12"/>
          <p:cNvSpPr>
            <a:spLocks noGrp="1"/>
          </p:cNvSpPr>
          <p:nvPr>
            <p:ph type="pic" idx="3"/>
          </p:nvPr>
        </p:nvSpPr>
        <p:spPr>
          <a:xfrm>
            <a:off x="7880350" y="431800"/>
            <a:ext cx="3702050" cy="3702050"/>
          </a:xfrm>
          <a:prstGeom prst="rect">
            <a:avLst/>
          </a:prstGeom>
          <a:noFill/>
          <a:ln>
            <a:noFill/>
          </a:ln>
        </p:spPr>
      </p:sp>
      <p:sp>
        <p:nvSpPr>
          <p:cNvPr id="52" name="Google Shape;52;p12"/>
          <p:cNvSpPr>
            <a:spLocks noGrp="1"/>
          </p:cNvSpPr>
          <p:nvPr>
            <p:ph type="pic" idx="4"/>
          </p:nvPr>
        </p:nvSpPr>
        <p:spPr>
          <a:xfrm>
            <a:off x="-495300" y="565150"/>
            <a:ext cx="8601075" cy="5734050"/>
          </a:xfrm>
          <a:prstGeom prst="rect">
            <a:avLst/>
          </a:prstGeom>
          <a:noFill/>
          <a:ln>
            <a:noFill/>
          </a:ln>
        </p:spPr>
      </p:sp>
      <p:sp>
        <p:nvSpPr>
          <p:cNvPr id="53" name="Google Shape;53;p12"/>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3575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1193800" y="4476750"/>
            <a:ext cx="9810750" cy="348813"/>
          </a:xfrm>
          <a:prstGeom prst="rect">
            <a:avLst/>
          </a:prstGeom>
          <a:noFill/>
          <a:ln>
            <a:noFill/>
          </a:ln>
        </p:spPr>
        <p:txBody>
          <a:bodyPr spcFirstLastPara="1" wrap="square" lIns="50800" tIns="50800" rIns="50800" bIns="50800" anchor="t" anchorCtr="0">
            <a:spAutoFit/>
          </a:bodyPr>
          <a:lstStyle>
            <a:lvl1pPr marL="228600" lvl="0" indent="-114300" algn="ctr">
              <a:lnSpc>
                <a:spcPct val="100000"/>
              </a:lnSpc>
              <a:spcBef>
                <a:spcPts val="0"/>
              </a:spcBef>
              <a:spcAft>
                <a:spcPts val="0"/>
              </a:spcAft>
              <a:buClr>
                <a:srgbClr val="000000"/>
              </a:buClr>
              <a:buSzPts val="3200"/>
              <a:buFont typeface="Helvetica Neue"/>
              <a:buNone/>
              <a:defRPr sz="1600" i="1"/>
            </a:lvl1pPr>
            <a:lvl2pPr marL="457200" lvl="1" indent="-185738" algn="l">
              <a:lnSpc>
                <a:spcPct val="100000"/>
              </a:lnSpc>
              <a:spcBef>
                <a:spcPts val="2950"/>
              </a:spcBef>
              <a:spcAft>
                <a:spcPts val="0"/>
              </a:spcAft>
              <a:buClr>
                <a:srgbClr val="000000"/>
              </a:buClr>
              <a:buSzPts val="2250"/>
              <a:buChar char="•"/>
              <a:defRPr/>
            </a:lvl2pPr>
            <a:lvl3pPr marL="685800" lvl="2" indent="-185738" algn="l">
              <a:lnSpc>
                <a:spcPct val="100000"/>
              </a:lnSpc>
              <a:spcBef>
                <a:spcPts val="2950"/>
              </a:spcBef>
              <a:spcAft>
                <a:spcPts val="0"/>
              </a:spcAft>
              <a:buClr>
                <a:srgbClr val="000000"/>
              </a:buClr>
              <a:buSzPts val="2250"/>
              <a:buChar char="•"/>
              <a:defRPr/>
            </a:lvl3pPr>
            <a:lvl4pPr marL="914400" lvl="3" indent="-185738" algn="l">
              <a:lnSpc>
                <a:spcPct val="100000"/>
              </a:lnSpc>
              <a:spcBef>
                <a:spcPts val="2950"/>
              </a:spcBef>
              <a:spcAft>
                <a:spcPts val="0"/>
              </a:spcAft>
              <a:buClr>
                <a:srgbClr val="000000"/>
              </a:buClr>
              <a:buSzPts val="2250"/>
              <a:buChar char="•"/>
              <a:defRPr/>
            </a:lvl4pPr>
            <a:lvl5pPr marL="1143000" lvl="4" indent="-185738" algn="l">
              <a:lnSpc>
                <a:spcPct val="100000"/>
              </a:lnSpc>
              <a:spcBef>
                <a:spcPts val="2950"/>
              </a:spcBef>
              <a:spcAft>
                <a:spcPts val="0"/>
              </a:spcAft>
              <a:buClr>
                <a:srgbClr val="000000"/>
              </a:buClr>
              <a:buSzPts val="2250"/>
              <a:buChar char="•"/>
              <a:defRPr/>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56" name="Google Shape;56;p13"/>
          <p:cNvSpPr txBox="1">
            <a:spLocks noGrp="1"/>
          </p:cNvSpPr>
          <p:nvPr>
            <p:ph type="body" idx="2"/>
          </p:nvPr>
        </p:nvSpPr>
        <p:spPr>
          <a:xfrm>
            <a:off x="1193800" y="3008888"/>
            <a:ext cx="9810750" cy="471924"/>
          </a:xfrm>
          <a:prstGeom prst="rect">
            <a:avLst/>
          </a:prstGeom>
          <a:noFill/>
          <a:ln>
            <a:noFill/>
          </a:ln>
        </p:spPr>
        <p:txBody>
          <a:bodyPr spcFirstLastPara="1" wrap="square" lIns="50800" tIns="50800" rIns="50800" bIns="50800" anchor="ctr" anchorCtr="0">
            <a:spAutoFit/>
          </a:bodyPr>
          <a:lstStyle>
            <a:lvl1pPr marL="228600" lvl="0" indent="-114300" algn="ctr">
              <a:lnSpc>
                <a:spcPct val="100000"/>
              </a:lnSpc>
              <a:spcBef>
                <a:spcPts val="0"/>
              </a:spcBef>
              <a:spcAft>
                <a:spcPts val="0"/>
              </a:spcAft>
              <a:buClr>
                <a:srgbClr val="000000"/>
              </a:buClr>
              <a:buSzPts val="4800"/>
              <a:buFont typeface="Helvetica Neue"/>
              <a:buNone/>
              <a:defRPr sz="2400">
                <a:latin typeface="Helvetica Neue"/>
                <a:ea typeface="Helvetica Neue"/>
                <a:cs typeface="Helvetica Neue"/>
                <a:sym typeface="Helvetica Neue"/>
              </a:defRPr>
            </a:lvl1pPr>
            <a:lvl2pPr marL="457200" lvl="1" indent="-185738" algn="l">
              <a:lnSpc>
                <a:spcPct val="100000"/>
              </a:lnSpc>
              <a:spcBef>
                <a:spcPts val="2950"/>
              </a:spcBef>
              <a:spcAft>
                <a:spcPts val="0"/>
              </a:spcAft>
              <a:buClr>
                <a:srgbClr val="000000"/>
              </a:buClr>
              <a:buSzPts val="2250"/>
              <a:buChar char="•"/>
              <a:defRPr/>
            </a:lvl2pPr>
            <a:lvl3pPr marL="685800" lvl="2" indent="-185738" algn="l">
              <a:lnSpc>
                <a:spcPct val="100000"/>
              </a:lnSpc>
              <a:spcBef>
                <a:spcPts val="2950"/>
              </a:spcBef>
              <a:spcAft>
                <a:spcPts val="0"/>
              </a:spcAft>
              <a:buClr>
                <a:srgbClr val="000000"/>
              </a:buClr>
              <a:buSzPts val="2250"/>
              <a:buChar char="•"/>
              <a:defRPr/>
            </a:lvl3pPr>
            <a:lvl4pPr marL="914400" lvl="3" indent="-185738" algn="l">
              <a:lnSpc>
                <a:spcPct val="100000"/>
              </a:lnSpc>
              <a:spcBef>
                <a:spcPts val="2950"/>
              </a:spcBef>
              <a:spcAft>
                <a:spcPts val="0"/>
              </a:spcAft>
              <a:buClr>
                <a:srgbClr val="000000"/>
              </a:buClr>
              <a:buSzPts val="2250"/>
              <a:buChar char="•"/>
              <a:defRPr/>
            </a:lvl4pPr>
            <a:lvl5pPr marL="1143000" lvl="4" indent="-185738" algn="l">
              <a:lnSpc>
                <a:spcPct val="100000"/>
              </a:lnSpc>
              <a:spcBef>
                <a:spcPts val="2950"/>
              </a:spcBef>
              <a:spcAft>
                <a:spcPts val="0"/>
              </a:spcAft>
              <a:buClr>
                <a:srgbClr val="000000"/>
              </a:buClr>
              <a:buSzPts val="2250"/>
              <a:buChar char="•"/>
              <a:defRPr/>
            </a:lvl5pPr>
            <a:lvl6pPr marL="1371600" lvl="5" indent="-185738" algn="l">
              <a:lnSpc>
                <a:spcPct val="100000"/>
              </a:lnSpc>
              <a:spcBef>
                <a:spcPts val="2950"/>
              </a:spcBef>
              <a:spcAft>
                <a:spcPts val="0"/>
              </a:spcAft>
              <a:buClr>
                <a:srgbClr val="000000"/>
              </a:buClr>
              <a:buSzPts val="2250"/>
              <a:buChar char="•"/>
              <a:defRPr/>
            </a:lvl6pPr>
            <a:lvl7pPr marL="1600200" lvl="6" indent="-185738" algn="l">
              <a:lnSpc>
                <a:spcPct val="100000"/>
              </a:lnSpc>
              <a:spcBef>
                <a:spcPts val="2950"/>
              </a:spcBef>
              <a:spcAft>
                <a:spcPts val="0"/>
              </a:spcAft>
              <a:buClr>
                <a:srgbClr val="000000"/>
              </a:buClr>
              <a:buSzPts val="2250"/>
              <a:buChar char="•"/>
              <a:defRPr/>
            </a:lvl7pPr>
            <a:lvl8pPr marL="1828800" lvl="7" indent="-185738" algn="l">
              <a:lnSpc>
                <a:spcPct val="100000"/>
              </a:lnSpc>
              <a:spcBef>
                <a:spcPts val="2950"/>
              </a:spcBef>
              <a:spcAft>
                <a:spcPts val="0"/>
              </a:spcAft>
              <a:buClr>
                <a:srgbClr val="000000"/>
              </a:buClr>
              <a:buSzPts val="2250"/>
              <a:buChar char="•"/>
              <a:defRPr/>
            </a:lvl8pPr>
            <a:lvl9pPr marL="2057400" lvl="8" indent="-185738" algn="l">
              <a:lnSpc>
                <a:spcPct val="100000"/>
              </a:lnSpc>
              <a:spcBef>
                <a:spcPts val="2950"/>
              </a:spcBef>
              <a:spcAft>
                <a:spcPts val="0"/>
              </a:spcAft>
              <a:buClr>
                <a:srgbClr val="000000"/>
              </a:buClr>
              <a:buSzPts val="2250"/>
              <a:buChar char="•"/>
              <a:defRPr/>
            </a:lvl9pPr>
          </a:lstStyle>
          <a:p>
            <a:endParaRPr/>
          </a:p>
        </p:txBody>
      </p:sp>
      <p:sp>
        <p:nvSpPr>
          <p:cNvPr id="57" name="Google Shape;57;p13"/>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3107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8"/>
        <p:cNvGrpSpPr/>
        <p:nvPr/>
      </p:nvGrpSpPr>
      <p:grpSpPr>
        <a:xfrm>
          <a:off x="0" y="0"/>
          <a:ext cx="0" cy="0"/>
          <a:chOff x="0" y="0"/>
          <a:chExt cx="0" cy="0"/>
        </a:xfrm>
      </p:grpSpPr>
      <p:sp>
        <p:nvSpPr>
          <p:cNvPr id="59" name="Google Shape;59;p14"/>
          <p:cNvSpPr>
            <a:spLocks noGrp="1"/>
          </p:cNvSpPr>
          <p:nvPr>
            <p:ph type="pic" idx="2"/>
          </p:nvPr>
        </p:nvSpPr>
        <p:spPr>
          <a:xfrm>
            <a:off x="-25400" y="-635000"/>
            <a:ext cx="12242800" cy="8161867"/>
          </a:xfrm>
          <a:prstGeom prst="rect">
            <a:avLst/>
          </a:prstGeom>
          <a:noFill/>
          <a:ln>
            <a:noFill/>
          </a:ln>
        </p:spPr>
      </p:sp>
      <p:sp>
        <p:nvSpPr>
          <p:cNvPr id="60" name="Google Shape;60;p14"/>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0810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1"/>
        <p:cNvGrpSpPr/>
        <p:nvPr/>
      </p:nvGrpSpPr>
      <p:grpSpPr>
        <a:xfrm>
          <a:off x="0" y="0"/>
          <a:ext cx="0" cy="0"/>
          <a:chOff x="0" y="0"/>
          <a:chExt cx="0" cy="0"/>
        </a:xfrm>
      </p:grpSpPr>
      <p:sp>
        <p:nvSpPr>
          <p:cNvPr id="62" name="Google Shape;62;p15"/>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938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2B95-3403-4FB1-A6D6-9F8FEFE8E3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7524F-FDF4-440F-AA89-339C5A51EE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98CA45-7137-477E-90C4-AE8155B5C9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F4D793-BD0B-4D0B-B32C-CE8510A49EF5}"/>
              </a:ext>
            </a:extLst>
          </p:cNvPr>
          <p:cNvSpPr>
            <a:spLocks noGrp="1"/>
          </p:cNvSpPr>
          <p:nvPr>
            <p:ph type="dt" sz="half" idx="10"/>
          </p:nvPr>
        </p:nvSpPr>
        <p:spPr/>
        <p:txBody>
          <a:bodyPr/>
          <a:lstStyle/>
          <a:p>
            <a:fld id="{3DBD7917-EBFF-44CF-9C0B-42FF03AD2256}" type="datetime2">
              <a:rPr lang="en-US" smtClean="0"/>
              <a:t>Wednesday, November 5, 2025</a:t>
            </a:fld>
            <a:endParaRPr lang="en-GB"/>
          </a:p>
        </p:txBody>
      </p:sp>
      <p:sp>
        <p:nvSpPr>
          <p:cNvPr id="6" name="Footer Placeholder 5">
            <a:extLst>
              <a:ext uri="{FF2B5EF4-FFF2-40B4-BE49-F238E27FC236}">
                <a16:creationId xmlns:a16="http://schemas.microsoft.com/office/drawing/2014/main" id="{49DD0E60-D9FD-4D26-9199-193D4D3B753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61CC11F-31A4-4604-8885-8FF17541D0F9}"/>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83379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F865-9DFE-4F8E-8200-3780AFAAED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40CCBD-1872-4C03-8DF6-AD9FDEB63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9D16B-6544-4C0F-A00B-5C1A151E7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A8F400-E2CA-43FC-9F15-3C2775DF4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2A019F-F973-46D3-9EB9-93922D03C2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E71052-F68D-4F84-8C63-311036585893}"/>
              </a:ext>
            </a:extLst>
          </p:cNvPr>
          <p:cNvSpPr>
            <a:spLocks noGrp="1"/>
          </p:cNvSpPr>
          <p:nvPr>
            <p:ph type="dt" sz="half" idx="10"/>
          </p:nvPr>
        </p:nvSpPr>
        <p:spPr/>
        <p:txBody>
          <a:bodyPr/>
          <a:lstStyle/>
          <a:p>
            <a:fld id="{EA596CD9-826B-4030-8A0B-3AE8A748705B}" type="datetime2">
              <a:rPr lang="en-US" smtClean="0"/>
              <a:t>Wednesday, November 5, 2025</a:t>
            </a:fld>
            <a:endParaRPr lang="en-GB"/>
          </a:p>
        </p:txBody>
      </p:sp>
      <p:sp>
        <p:nvSpPr>
          <p:cNvPr id="8" name="Footer Placeholder 7">
            <a:extLst>
              <a:ext uri="{FF2B5EF4-FFF2-40B4-BE49-F238E27FC236}">
                <a16:creationId xmlns:a16="http://schemas.microsoft.com/office/drawing/2014/main" id="{5BF3657C-C04C-4808-A9C0-7EEB26827BE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632FDC37-185B-4614-B13A-16C41E9DC4F7}"/>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542445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C494-3172-4292-8115-AC0E9F79B0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BABCD0-B8F1-4FE6-AFA6-36BABCEACC6A}"/>
              </a:ext>
            </a:extLst>
          </p:cNvPr>
          <p:cNvSpPr>
            <a:spLocks noGrp="1"/>
          </p:cNvSpPr>
          <p:nvPr>
            <p:ph type="dt" sz="half" idx="10"/>
          </p:nvPr>
        </p:nvSpPr>
        <p:spPr/>
        <p:txBody>
          <a:bodyPr/>
          <a:lstStyle/>
          <a:p>
            <a:fld id="{86B7EAB2-82A3-467D-89C9-2D43CA2D189C}" type="datetime2">
              <a:rPr lang="en-US" smtClean="0"/>
              <a:t>Wednesday, November 5, 2025</a:t>
            </a:fld>
            <a:endParaRPr lang="en-GB"/>
          </a:p>
        </p:txBody>
      </p:sp>
      <p:sp>
        <p:nvSpPr>
          <p:cNvPr id="4" name="Footer Placeholder 3">
            <a:extLst>
              <a:ext uri="{FF2B5EF4-FFF2-40B4-BE49-F238E27FC236}">
                <a16:creationId xmlns:a16="http://schemas.microsoft.com/office/drawing/2014/main" id="{BD5DF76B-55B7-47AC-B24A-75F6D3B8C6B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BB22F72-D8A1-4A93-B97E-F79513FFF265}"/>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3235489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E4CAA-5FC5-4DD4-A661-AC9BEF32D22E}"/>
              </a:ext>
            </a:extLst>
          </p:cNvPr>
          <p:cNvSpPr>
            <a:spLocks noGrp="1"/>
          </p:cNvSpPr>
          <p:nvPr>
            <p:ph type="dt" sz="half" idx="10"/>
          </p:nvPr>
        </p:nvSpPr>
        <p:spPr/>
        <p:txBody>
          <a:bodyPr/>
          <a:lstStyle/>
          <a:p>
            <a:fld id="{F344E1A9-8915-4214-AD5A-1D46A0A6CF7B}" type="datetime2">
              <a:rPr lang="en-US" smtClean="0"/>
              <a:t>Wednesday, November 5, 2025</a:t>
            </a:fld>
            <a:endParaRPr lang="en-GB"/>
          </a:p>
        </p:txBody>
      </p:sp>
      <p:sp>
        <p:nvSpPr>
          <p:cNvPr id="3" name="Footer Placeholder 2">
            <a:extLst>
              <a:ext uri="{FF2B5EF4-FFF2-40B4-BE49-F238E27FC236}">
                <a16:creationId xmlns:a16="http://schemas.microsoft.com/office/drawing/2014/main" id="{EBAA012C-BDCD-4F92-84D8-0429AA1DA2B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D41D68E6-C2A6-4370-9548-9A30D7E567E7}"/>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2637155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A0EB-3FB0-411D-8D6D-B8645F0E26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DFC917-3240-4598-A144-6E2FE2E1BD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ECAF93-7FF3-46FD-A408-C067D101D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D32D1-200B-414D-8EA9-6A74CB363EF3}"/>
              </a:ext>
            </a:extLst>
          </p:cNvPr>
          <p:cNvSpPr>
            <a:spLocks noGrp="1"/>
          </p:cNvSpPr>
          <p:nvPr>
            <p:ph type="dt" sz="half" idx="10"/>
          </p:nvPr>
        </p:nvSpPr>
        <p:spPr/>
        <p:txBody>
          <a:bodyPr/>
          <a:lstStyle/>
          <a:p>
            <a:fld id="{C23B0FDC-2893-4C03-91F7-84D840425C9D}" type="datetime2">
              <a:rPr lang="en-US" smtClean="0"/>
              <a:t>Wednesday, November 5, 2025</a:t>
            </a:fld>
            <a:endParaRPr lang="en-GB"/>
          </a:p>
        </p:txBody>
      </p:sp>
      <p:sp>
        <p:nvSpPr>
          <p:cNvPr id="6" name="Footer Placeholder 5">
            <a:extLst>
              <a:ext uri="{FF2B5EF4-FFF2-40B4-BE49-F238E27FC236}">
                <a16:creationId xmlns:a16="http://schemas.microsoft.com/office/drawing/2014/main" id="{3D64EDDE-4E73-4879-9B85-EBD524B86D4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41C7616-253C-4D94-8565-805244149233}"/>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1630654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8615-B07D-4704-8A62-918DBB393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C260CB-D9E7-4FAD-B222-5B2FDDD43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126C75-08E1-4DBB-AB86-2AC2EBD3C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D173D-E166-4AC5-A2AA-C711EF1651D3}"/>
              </a:ext>
            </a:extLst>
          </p:cNvPr>
          <p:cNvSpPr>
            <a:spLocks noGrp="1"/>
          </p:cNvSpPr>
          <p:nvPr>
            <p:ph type="dt" sz="half" idx="10"/>
          </p:nvPr>
        </p:nvSpPr>
        <p:spPr/>
        <p:txBody>
          <a:bodyPr/>
          <a:lstStyle/>
          <a:p>
            <a:fld id="{FDDEEB9F-D131-48C4-92C9-E3D142569BBD}" type="datetime2">
              <a:rPr lang="en-US" smtClean="0"/>
              <a:t>Wednesday, November 5, 2025</a:t>
            </a:fld>
            <a:endParaRPr lang="en-GB"/>
          </a:p>
        </p:txBody>
      </p:sp>
      <p:sp>
        <p:nvSpPr>
          <p:cNvPr id="6" name="Footer Placeholder 5">
            <a:extLst>
              <a:ext uri="{FF2B5EF4-FFF2-40B4-BE49-F238E27FC236}">
                <a16:creationId xmlns:a16="http://schemas.microsoft.com/office/drawing/2014/main" id="{F9CEC9C7-8F1F-495B-8262-1F7999A4FA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6CF816D-B150-4806-8C6E-84A075DD78FA}"/>
              </a:ext>
            </a:extLst>
          </p:cNvPr>
          <p:cNvSpPr>
            <a:spLocks noGrp="1"/>
          </p:cNvSpPr>
          <p:nvPr>
            <p:ph type="sldNum" sz="quarter" idx="12"/>
          </p:nvPr>
        </p:nvSpPr>
        <p:spPr>
          <a:xfrm>
            <a:off x="8610600" y="6356350"/>
            <a:ext cx="2743200" cy="365125"/>
          </a:xfrm>
          <a:prstGeom prst="rect">
            <a:avLst/>
          </a:prstGeom>
        </p:spPr>
        <p:txBody>
          <a:bodyPr/>
          <a:lstStyle/>
          <a:p>
            <a:fld id="{1EAEB807-16D9-4903-BF9C-84DF41284C02}" type="slidenum">
              <a:rPr lang="en-GB" smtClean="0"/>
              <a:t>‹#›</a:t>
            </a:fld>
            <a:endParaRPr lang="en-GB"/>
          </a:p>
        </p:txBody>
      </p:sp>
    </p:spTree>
    <p:extLst>
      <p:ext uri="{BB962C8B-B14F-4D97-AF65-F5344CB8AC3E}">
        <p14:creationId xmlns:p14="http://schemas.microsoft.com/office/powerpoint/2010/main" val="2965030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EA406-F150-4362-9EE7-7A1B9633E633}"/>
              </a:ext>
            </a:extLst>
          </p:cNvPr>
          <p:cNvSpPr>
            <a:spLocks noGrp="1"/>
          </p:cNvSpPr>
          <p:nvPr>
            <p:ph type="title"/>
          </p:nvPr>
        </p:nvSpPr>
        <p:spPr>
          <a:xfrm>
            <a:off x="354873" y="658812"/>
            <a:ext cx="10448109" cy="103187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BA2DED-74EB-42B1-B756-043DCAB1FBC0}"/>
              </a:ext>
            </a:extLst>
          </p:cNvPr>
          <p:cNvSpPr>
            <a:spLocks noGrp="1"/>
          </p:cNvSpPr>
          <p:nvPr>
            <p:ph type="body" idx="1"/>
          </p:nvPr>
        </p:nvSpPr>
        <p:spPr>
          <a:xfrm>
            <a:off x="354874" y="1847850"/>
            <a:ext cx="1044810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39D15-E909-45B8-9730-0273C2A11857}"/>
              </a:ext>
            </a:extLst>
          </p:cNvPr>
          <p:cNvSpPr>
            <a:spLocks noGrp="1"/>
          </p:cNvSpPr>
          <p:nvPr>
            <p:ph type="dt" sz="half" idx="2"/>
          </p:nvPr>
        </p:nvSpPr>
        <p:spPr>
          <a:xfrm>
            <a:off x="9431382" y="137387"/>
            <a:ext cx="2743200" cy="365125"/>
          </a:xfrm>
          <a:prstGeom prst="rect">
            <a:avLst/>
          </a:prstGeom>
        </p:spPr>
        <p:txBody>
          <a:bodyPr vert="horz" lIns="91440" tIns="45720" rIns="91440" bIns="45720" rtlCol="0" anchor="ctr"/>
          <a:lstStyle>
            <a:lvl1pPr algn="l">
              <a:defRPr sz="2000">
                <a:solidFill>
                  <a:schemeClr val="tx1"/>
                </a:solidFill>
              </a:defRPr>
            </a:lvl1pPr>
          </a:lstStyle>
          <a:p>
            <a:fld id="{4634DD63-3B68-4CC5-9477-A73DA7038AD1}" type="datetime2">
              <a:rPr lang="en-US" smtClean="0"/>
              <a:t>Wednesday, November 5, 2025</a:t>
            </a:fld>
            <a:endParaRPr lang="en-GB"/>
          </a:p>
        </p:txBody>
      </p:sp>
      <p:pic>
        <p:nvPicPr>
          <p:cNvPr id="9" name="Picture 8" descr="A close up of a logo&#10;&#10;Description automatically generated">
            <a:extLst>
              <a:ext uri="{FF2B5EF4-FFF2-40B4-BE49-F238E27FC236}">
                <a16:creationId xmlns:a16="http://schemas.microsoft.com/office/drawing/2014/main" id="{EBE3572B-667B-4632-9528-EC6D2BA7545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73333" r="87571"/>
          <a:stretch/>
        </p:blipFill>
        <p:spPr>
          <a:xfrm>
            <a:off x="10676709" y="5029200"/>
            <a:ext cx="1515291" cy="1828800"/>
          </a:xfrm>
          <a:prstGeom prst="rect">
            <a:avLst/>
          </a:prstGeom>
        </p:spPr>
      </p:pic>
    </p:spTree>
    <p:extLst>
      <p:ext uri="{BB962C8B-B14F-4D97-AF65-F5344CB8AC3E}">
        <p14:creationId xmlns:p14="http://schemas.microsoft.com/office/powerpoint/2010/main" val="14058949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844550" y="1574800"/>
            <a:ext cx="10502900" cy="4648200"/>
          </a:xfrm>
          <a:prstGeom prst="rect">
            <a:avLst/>
          </a:prstGeom>
          <a:noFill/>
          <a:ln>
            <a:noFill/>
          </a:ln>
        </p:spPr>
        <p:txBody>
          <a:bodyPr spcFirstLastPara="1" wrap="square" lIns="50800" tIns="50800" rIns="50800" bIns="50800" anchor="ctr" anchorCtr="0">
            <a:normAutofit/>
          </a:bodyPr>
          <a:lstStyle>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1845929"/>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550" y="177800"/>
            <a:ext cx="10502900" cy="1143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
          <p:cNvSpPr txBox="1">
            <a:spLocks noGrp="1"/>
          </p:cNvSpPr>
          <p:nvPr>
            <p:ph type="body" idx="1"/>
          </p:nvPr>
        </p:nvSpPr>
        <p:spPr>
          <a:xfrm>
            <a:off x="844550" y="1574800"/>
            <a:ext cx="10502900" cy="4648200"/>
          </a:xfrm>
          <a:prstGeom prst="rect">
            <a:avLst/>
          </a:prstGeom>
          <a:noFill/>
          <a:ln>
            <a:noFill/>
          </a:ln>
        </p:spPr>
        <p:txBody>
          <a:bodyPr spcFirstLastPara="1" wrap="square" lIns="50800" tIns="50800" rIns="50800" bIns="50800" anchor="ctr" anchorCtr="0">
            <a:normAutofit/>
          </a:bodyPr>
          <a:lstStyle>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5979516" y="6540500"/>
            <a:ext cx="226619" cy="65659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sz="700">
              <a:latin typeface="Arial"/>
              <a:ea typeface="Arial"/>
              <a:cs typeface="Arial"/>
              <a:sym typeface="Arial"/>
            </a:endParaRPr>
          </a:p>
        </p:txBody>
      </p:sp>
    </p:spTree>
    <p:extLst>
      <p:ext uri="{BB962C8B-B14F-4D97-AF65-F5344CB8AC3E}">
        <p14:creationId xmlns:p14="http://schemas.microsoft.com/office/powerpoint/2010/main" val="3167302666"/>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etrevising.co.uk/planner" TargetMode="Externa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38F43D-D4C3-4A71-A9CD-48FBD08F4A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816" y="1530099"/>
            <a:ext cx="9524367" cy="1135797"/>
          </a:xfrm>
          <a:prstGeom prst="rect">
            <a:avLst/>
          </a:prstGeom>
          <a:noFill/>
          <a:ln>
            <a:noFill/>
          </a:ln>
        </p:spPr>
      </p:pic>
      <p:sp>
        <p:nvSpPr>
          <p:cNvPr id="7" name="TextBox 6">
            <a:extLst>
              <a:ext uri="{FF2B5EF4-FFF2-40B4-BE49-F238E27FC236}">
                <a16:creationId xmlns:a16="http://schemas.microsoft.com/office/drawing/2014/main" id="{B7819054-21D6-4449-B8C2-7A2EFFD04A88}"/>
              </a:ext>
            </a:extLst>
          </p:cNvPr>
          <p:cNvSpPr txBox="1"/>
          <p:nvPr/>
        </p:nvSpPr>
        <p:spPr>
          <a:xfrm>
            <a:off x="457200" y="3230624"/>
            <a:ext cx="10296525"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2800" b="0" i="0" u="none" strike="noStrike" kern="1200" cap="none" spc="15" normalizeH="0" baseline="0" noProof="0" dirty="0">
                <a:ln>
                  <a:noFill/>
                </a:ln>
                <a:solidFill>
                  <a:srgbClr val="454545"/>
                </a:solidFill>
                <a:effectLst/>
                <a:uLnTx/>
                <a:uFillTx/>
                <a:latin typeface="VAG Rounded Light"/>
                <a:ea typeface="Calibri" panose="020F0502020204030204" pitchFamily="34" charset="0"/>
                <a:cs typeface="Poppins"/>
              </a:rPr>
              <a:t>Assembly </a:t>
            </a:r>
            <a:endParaRPr lang="en-GB" sz="2800" spc="15" dirty="0">
              <a:solidFill>
                <a:srgbClr val="454545"/>
              </a:solidFill>
              <a:latin typeface="VAG Rounded Light"/>
              <a:ea typeface="Calibri" panose="020F0502020204030204" pitchFamily="34" charset="0"/>
              <a:cs typeface="Poppins"/>
            </a:endParaRPr>
          </a:p>
          <a:p>
            <a:pPr marL="0" marR="0" lvl="0" indent="0" algn="ctr" defTabSz="914400" rtl="0" eaLnBrk="1" fontAlgn="auto" latinLnBrk="0" hangingPunct="1">
              <a:lnSpc>
                <a:spcPct val="100000"/>
              </a:lnSpc>
              <a:spcBef>
                <a:spcPts val="0"/>
              </a:spcBef>
              <a:spcAft>
                <a:spcPts val="0"/>
              </a:spcAft>
              <a:buClrTx/>
              <a:buSzTx/>
              <a:buFontTx/>
              <a:buNone/>
              <a:tabLst>
                <a:tab pos="2865755" algn="ctr"/>
                <a:tab pos="5731510" algn="r"/>
              </a:tabLst>
              <a:defRPr/>
            </a:pPr>
            <a:r>
              <a:rPr kumimoji="0" lang="en-GB" sz="2800" b="0" i="0" u="none" strike="noStrike" kern="1200" cap="none" spc="15" normalizeH="0" baseline="0" noProof="0" dirty="0">
                <a:ln>
                  <a:noFill/>
                </a:ln>
                <a:solidFill>
                  <a:srgbClr val="454545"/>
                </a:solidFill>
                <a:effectLst/>
                <a:uLnTx/>
                <a:uFillTx/>
                <a:latin typeface="VAG Rounded Light"/>
                <a:ea typeface="Calibri" panose="020F0502020204030204" pitchFamily="34" charset="0"/>
                <a:cs typeface="Poppins"/>
              </a:rPr>
              <a:t>Planning for revision &amp; breaking down the myths</a:t>
            </a:r>
          </a:p>
        </p:txBody>
      </p:sp>
    </p:spTree>
    <p:extLst>
      <p:ext uri="{BB962C8B-B14F-4D97-AF65-F5344CB8AC3E}">
        <p14:creationId xmlns:p14="http://schemas.microsoft.com/office/powerpoint/2010/main" val="1228829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A33BC7D-B88F-6EA2-59A5-90A6267A5D34}"/>
              </a:ext>
            </a:extLst>
          </p:cNvPr>
          <p:cNvSpPr>
            <a:spLocks noGrp="1"/>
          </p:cNvSpPr>
          <p:nvPr>
            <p:ph type="pic" idx="2"/>
          </p:nvPr>
        </p:nvSpPr>
        <p:spPr/>
        <p:txBody>
          <a:bodyPr/>
          <a:lstStyle/>
          <a:p>
            <a:endParaRPr lang="en-GB"/>
          </a:p>
        </p:txBody>
      </p:sp>
      <p:sp>
        <p:nvSpPr>
          <p:cNvPr id="3" name="Title 2">
            <a:extLst>
              <a:ext uri="{FF2B5EF4-FFF2-40B4-BE49-F238E27FC236}">
                <a16:creationId xmlns:a16="http://schemas.microsoft.com/office/drawing/2014/main" id="{17516F52-10DB-CAF9-CAB3-72DF0F5AB203}"/>
              </a:ext>
            </a:extLst>
          </p:cNvPr>
          <p:cNvSpPr>
            <a:spLocks noGrp="1"/>
          </p:cNvSpPr>
          <p:nvPr>
            <p:ph type="title"/>
          </p:nvPr>
        </p:nvSpPr>
        <p:spPr>
          <a:xfrm>
            <a:off x="130688" y="205248"/>
            <a:ext cx="11557000" cy="1003300"/>
          </a:xfrm>
        </p:spPr>
        <p:txBody>
          <a:bodyPr>
            <a:noAutofit/>
          </a:bodyPr>
          <a:lstStyle/>
          <a:p>
            <a:r>
              <a:rPr lang="en-GB" sz="6600" dirty="0"/>
              <a:t>Revision Timetable</a:t>
            </a:r>
          </a:p>
        </p:txBody>
      </p:sp>
      <p:sp>
        <p:nvSpPr>
          <p:cNvPr id="4" name="Text Placeholder 3">
            <a:extLst>
              <a:ext uri="{FF2B5EF4-FFF2-40B4-BE49-F238E27FC236}">
                <a16:creationId xmlns:a16="http://schemas.microsoft.com/office/drawing/2014/main" id="{7731EB36-F10D-9A34-6237-3274F5072E3C}"/>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7BACAF28-8943-2A92-CAC8-F8BB3B7A7BC9}"/>
              </a:ext>
            </a:extLst>
          </p:cNvPr>
          <p:cNvPicPr>
            <a:picLocks noChangeAspect="1"/>
          </p:cNvPicPr>
          <p:nvPr/>
        </p:nvPicPr>
        <p:blipFill>
          <a:blip r:embed="rId2"/>
          <a:stretch>
            <a:fillRect/>
          </a:stretch>
        </p:blipFill>
        <p:spPr>
          <a:xfrm>
            <a:off x="875501" y="1009650"/>
            <a:ext cx="9929720" cy="5646909"/>
          </a:xfrm>
          <a:prstGeom prst="rect">
            <a:avLst/>
          </a:prstGeom>
        </p:spPr>
      </p:pic>
    </p:spTree>
    <p:extLst>
      <p:ext uri="{BB962C8B-B14F-4D97-AF65-F5344CB8AC3E}">
        <p14:creationId xmlns:p14="http://schemas.microsoft.com/office/powerpoint/2010/main" val="414930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pSp>
        <p:nvGrpSpPr>
          <p:cNvPr id="79" name="Google Shape;79;p16"/>
          <p:cNvGrpSpPr/>
          <p:nvPr/>
        </p:nvGrpSpPr>
        <p:grpSpPr>
          <a:xfrm>
            <a:off x="786752" y="3125206"/>
            <a:ext cx="260469" cy="275458"/>
            <a:chOff x="0" y="-14989"/>
            <a:chExt cx="520936" cy="550914"/>
          </a:xfrm>
        </p:grpSpPr>
        <p:sp>
          <p:nvSpPr>
            <p:cNvPr id="80" name="Google Shape;80;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81" name="Google Shape;81;p16"/>
            <p:cNvSpPr txBox="1"/>
            <p:nvPr/>
          </p:nvSpPr>
          <p:spPr>
            <a:xfrm>
              <a:off x="102513" y="-14989"/>
              <a:ext cx="418423" cy="550914"/>
            </a:xfrm>
            <a:prstGeom prst="rect">
              <a:avLst/>
            </a:prstGeom>
            <a:noFill/>
            <a:ln>
              <a:noFill/>
            </a:ln>
          </p:spPr>
          <p:txBody>
            <a:bodyPr spcFirstLastPara="1" wrap="square" lIns="25400" tIns="25400" rIns="25400" bIns="25400" anchor="ctr" anchorCtr="0">
              <a:noAutofit/>
            </a:bodyPr>
            <a:lstStyle/>
            <a:p>
              <a:pPr defTabSz="457200">
                <a:buClr>
                  <a:srgbClr val="FFFFFF"/>
                </a:buClr>
                <a:buSzPts val="3000"/>
              </a:pPr>
              <a:r>
                <a:rPr lang="en-US" sz="1500" b="1" kern="0">
                  <a:solidFill>
                    <a:srgbClr val="FFFFFF"/>
                  </a:solidFill>
                  <a:latin typeface="Arial"/>
                  <a:ea typeface="Arial"/>
                  <a:cs typeface="Arial"/>
                  <a:sym typeface="Arial"/>
                </a:rPr>
                <a:t>1</a:t>
              </a:r>
              <a:endParaRPr sz="700" kern="0">
                <a:solidFill>
                  <a:srgbClr val="000000"/>
                </a:solidFill>
                <a:latin typeface="Arial"/>
                <a:ea typeface="Arial"/>
                <a:cs typeface="Arial"/>
                <a:sym typeface="Arial"/>
              </a:endParaRPr>
            </a:p>
          </p:txBody>
        </p:sp>
      </p:grpSp>
      <p:grpSp>
        <p:nvGrpSpPr>
          <p:cNvPr id="82" name="Google Shape;82;p16"/>
          <p:cNvGrpSpPr/>
          <p:nvPr/>
        </p:nvGrpSpPr>
        <p:grpSpPr>
          <a:xfrm>
            <a:off x="2936836" y="3125206"/>
            <a:ext cx="260469" cy="275458"/>
            <a:chOff x="0" y="-14989"/>
            <a:chExt cx="520936" cy="550914"/>
          </a:xfrm>
        </p:grpSpPr>
        <p:sp>
          <p:nvSpPr>
            <p:cNvPr id="83" name="Google Shape;83;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84" name="Google Shape;84;p16"/>
            <p:cNvSpPr txBox="1"/>
            <p:nvPr/>
          </p:nvSpPr>
          <p:spPr>
            <a:xfrm>
              <a:off x="102513" y="-14989"/>
              <a:ext cx="418423" cy="550914"/>
            </a:xfrm>
            <a:prstGeom prst="rect">
              <a:avLst/>
            </a:prstGeom>
            <a:noFill/>
            <a:ln>
              <a:noFill/>
            </a:ln>
          </p:spPr>
          <p:txBody>
            <a:bodyPr spcFirstLastPara="1" wrap="square" lIns="25400" tIns="25400" rIns="25400" bIns="25400" anchor="ctr" anchorCtr="0">
              <a:noAutofit/>
            </a:bodyPr>
            <a:lstStyle/>
            <a:p>
              <a:pPr defTabSz="457200">
                <a:buClr>
                  <a:srgbClr val="FFFFFF"/>
                </a:buClr>
                <a:buSzPts val="3000"/>
              </a:pPr>
              <a:r>
                <a:rPr lang="en-US" sz="1500" b="1" kern="0">
                  <a:solidFill>
                    <a:srgbClr val="FFFFFF"/>
                  </a:solidFill>
                  <a:latin typeface="Arial"/>
                  <a:ea typeface="Arial"/>
                  <a:cs typeface="Arial"/>
                  <a:sym typeface="Arial"/>
                </a:rPr>
                <a:t>2</a:t>
              </a:r>
              <a:endParaRPr sz="700" kern="0">
                <a:solidFill>
                  <a:srgbClr val="000000"/>
                </a:solidFill>
                <a:latin typeface="Arial"/>
                <a:ea typeface="Arial"/>
                <a:cs typeface="Arial"/>
                <a:sym typeface="Arial"/>
              </a:endParaRPr>
            </a:p>
          </p:txBody>
        </p:sp>
      </p:grpSp>
      <p:grpSp>
        <p:nvGrpSpPr>
          <p:cNvPr id="85" name="Google Shape;85;p16"/>
          <p:cNvGrpSpPr/>
          <p:nvPr/>
        </p:nvGrpSpPr>
        <p:grpSpPr>
          <a:xfrm>
            <a:off x="5099620" y="3124661"/>
            <a:ext cx="260469" cy="275458"/>
            <a:chOff x="0" y="-14989"/>
            <a:chExt cx="520936" cy="550914"/>
          </a:xfrm>
        </p:grpSpPr>
        <p:sp>
          <p:nvSpPr>
            <p:cNvPr id="86" name="Google Shape;86;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87" name="Google Shape;87;p16"/>
            <p:cNvSpPr txBox="1"/>
            <p:nvPr/>
          </p:nvSpPr>
          <p:spPr>
            <a:xfrm>
              <a:off x="102513" y="-14989"/>
              <a:ext cx="418423" cy="550914"/>
            </a:xfrm>
            <a:prstGeom prst="rect">
              <a:avLst/>
            </a:prstGeom>
            <a:noFill/>
            <a:ln>
              <a:noFill/>
            </a:ln>
          </p:spPr>
          <p:txBody>
            <a:bodyPr spcFirstLastPara="1" wrap="square" lIns="25400" tIns="25400" rIns="25400" bIns="25400" anchor="ctr" anchorCtr="0">
              <a:noAutofit/>
            </a:bodyPr>
            <a:lstStyle/>
            <a:p>
              <a:pPr defTabSz="457200">
                <a:buClr>
                  <a:srgbClr val="FFFFFF"/>
                </a:buClr>
                <a:buSzPts val="3000"/>
              </a:pPr>
              <a:r>
                <a:rPr lang="en-US" sz="1500" b="1" kern="0">
                  <a:solidFill>
                    <a:srgbClr val="FFFFFF"/>
                  </a:solidFill>
                  <a:latin typeface="Arial"/>
                  <a:ea typeface="Arial"/>
                  <a:cs typeface="Arial"/>
                  <a:sym typeface="Arial"/>
                </a:rPr>
                <a:t>3</a:t>
              </a:r>
              <a:endParaRPr sz="700" kern="0">
                <a:solidFill>
                  <a:srgbClr val="000000"/>
                </a:solidFill>
                <a:latin typeface="Arial"/>
                <a:ea typeface="Arial"/>
                <a:cs typeface="Arial"/>
                <a:sym typeface="Arial"/>
              </a:endParaRPr>
            </a:p>
          </p:txBody>
        </p:sp>
      </p:grpSp>
      <p:grpSp>
        <p:nvGrpSpPr>
          <p:cNvPr id="88" name="Google Shape;88;p16"/>
          <p:cNvGrpSpPr/>
          <p:nvPr/>
        </p:nvGrpSpPr>
        <p:grpSpPr>
          <a:xfrm>
            <a:off x="7261599" y="3124661"/>
            <a:ext cx="260469" cy="275458"/>
            <a:chOff x="0" y="-14989"/>
            <a:chExt cx="520936" cy="550914"/>
          </a:xfrm>
        </p:grpSpPr>
        <p:sp>
          <p:nvSpPr>
            <p:cNvPr id="89" name="Google Shape;89;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90" name="Google Shape;90;p16"/>
            <p:cNvSpPr txBox="1"/>
            <p:nvPr/>
          </p:nvSpPr>
          <p:spPr>
            <a:xfrm>
              <a:off x="102513" y="-14989"/>
              <a:ext cx="418423" cy="550914"/>
            </a:xfrm>
            <a:prstGeom prst="rect">
              <a:avLst/>
            </a:prstGeom>
            <a:noFill/>
            <a:ln>
              <a:noFill/>
            </a:ln>
          </p:spPr>
          <p:txBody>
            <a:bodyPr spcFirstLastPara="1" wrap="square" lIns="25400" tIns="25400" rIns="25400" bIns="25400" anchor="ctr" anchorCtr="0">
              <a:noAutofit/>
            </a:bodyPr>
            <a:lstStyle/>
            <a:p>
              <a:pPr defTabSz="457200">
                <a:buClr>
                  <a:srgbClr val="FFFFFF"/>
                </a:buClr>
                <a:buSzPts val="3000"/>
              </a:pPr>
              <a:r>
                <a:rPr lang="en-US" sz="1500" b="1" kern="0">
                  <a:solidFill>
                    <a:srgbClr val="FFFFFF"/>
                  </a:solidFill>
                  <a:latin typeface="Arial"/>
                  <a:ea typeface="Arial"/>
                  <a:cs typeface="Arial"/>
                  <a:sym typeface="Arial"/>
                </a:rPr>
                <a:t>4</a:t>
              </a:r>
              <a:endParaRPr sz="700" kern="0">
                <a:solidFill>
                  <a:srgbClr val="000000"/>
                </a:solidFill>
                <a:latin typeface="Arial"/>
                <a:ea typeface="Arial"/>
                <a:cs typeface="Arial"/>
                <a:sym typeface="Arial"/>
              </a:endParaRPr>
            </a:p>
          </p:txBody>
        </p:sp>
      </p:grpSp>
      <p:grpSp>
        <p:nvGrpSpPr>
          <p:cNvPr id="91" name="Google Shape;91;p16"/>
          <p:cNvGrpSpPr/>
          <p:nvPr/>
        </p:nvGrpSpPr>
        <p:grpSpPr>
          <a:xfrm>
            <a:off x="9430053" y="3124661"/>
            <a:ext cx="260469" cy="275458"/>
            <a:chOff x="0" y="-14989"/>
            <a:chExt cx="520936" cy="550914"/>
          </a:xfrm>
        </p:grpSpPr>
        <p:sp>
          <p:nvSpPr>
            <p:cNvPr id="92" name="Google Shape;92;p16"/>
            <p:cNvSpPr/>
            <p:nvPr/>
          </p:nvSpPr>
          <p:spPr>
            <a:xfrm>
              <a:off x="0" y="0"/>
              <a:ext cx="520936" cy="520936"/>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93" name="Google Shape;93;p16"/>
            <p:cNvSpPr txBox="1"/>
            <p:nvPr/>
          </p:nvSpPr>
          <p:spPr>
            <a:xfrm>
              <a:off x="102513" y="-14989"/>
              <a:ext cx="418423" cy="550914"/>
            </a:xfrm>
            <a:prstGeom prst="rect">
              <a:avLst/>
            </a:prstGeom>
            <a:noFill/>
            <a:ln>
              <a:noFill/>
            </a:ln>
          </p:spPr>
          <p:txBody>
            <a:bodyPr spcFirstLastPara="1" wrap="square" lIns="25400" tIns="25400" rIns="25400" bIns="25400" anchor="ctr" anchorCtr="0">
              <a:noAutofit/>
            </a:bodyPr>
            <a:lstStyle/>
            <a:p>
              <a:pPr defTabSz="457200">
                <a:buClr>
                  <a:srgbClr val="FFFFFF"/>
                </a:buClr>
                <a:buSzPts val="3000"/>
              </a:pPr>
              <a:r>
                <a:rPr lang="en-US" sz="1500" b="1" kern="0">
                  <a:solidFill>
                    <a:srgbClr val="FFFFFF"/>
                  </a:solidFill>
                  <a:latin typeface="Arial"/>
                  <a:ea typeface="Arial"/>
                  <a:cs typeface="Arial"/>
                  <a:sym typeface="Arial"/>
                </a:rPr>
                <a:t>5</a:t>
              </a:r>
              <a:endParaRPr sz="700" kern="0">
                <a:solidFill>
                  <a:srgbClr val="000000"/>
                </a:solidFill>
                <a:latin typeface="Arial"/>
                <a:ea typeface="Arial"/>
                <a:cs typeface="Arial"/>
                <a:sym typeface="Arial"/>
              </a:endParaRPr>
            </a:p>
          </p:txBody>
        </p:sp>
      </p:grpSp>
      <p:sp>
        <p:nvSpPr>
          <p:cNvPr id="94" name="Google Shape;94;p16"/>
          <p:cNvSpPr/>
          <p:nvPr/>
        </p:nvSpPr>
        <p:spPr>
          <a:xfrm>
            <a:off x="774845" y="0"/>
            <a:ext cx="4131441" cy="417252"/>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95" name="Google Shape;95;p16"/>
          <p:cNvSpPr txBox="1"/>
          <p:nvPr/>
        </p:nvSpPr>
        <p:spPr>
          <a:xfrm>
            <a:off x="1013406" y="116562"/>
            <a:ext cx="3654320" cy="282129"/>
          </a:xfrm>
          <a:prstGeom prst="rect">
            <a:avLst/>
          </a:prstGeom>
          <a:noFill/>
          <a:ln>
            <a:noFill/>
          </a:ln>
        </p:spPr>
        <p:txBody>
          <a:bodyPr spcFirstLastPara="1" wrap="square" lIns="25400" tIns="25400" rIns="25400" bIns="25400" anchor="t" anchorCtr="0">
            <a:spAutoFit/>
          </a:bodyPr>
          <a:lstStyle/>
          <a:p>
            <a:pPr defTabSz="457200">
              <a:buClr>
                <a:srgbClr val="FFFFFF"/>
              </a:buClr>
              <a:buSzPts val="3000"/>
            </a:pPr>
            <a:r>
              <a:rPr lang="en-US" sz="1500" b="1" kern="0">
                <a:solidFill>
                  <a:srgbClr val="FFFFFF"/>
                </a:solidFill>
                <a:latin typeface="Arial"/>
                <a:ea typeface="Arial"/>
                <a:cs typeface="Arial"/>
                <a:sym typeface="Arial"/>
              </a:rPr>
              <a:t>LEARNING WALKTHRUs</a:t>
            </a:r>
            <a:endParaRPr sz="700" kern="0">
              <a:solidFill>
                <a:srgbClr val="000000"/>
              </a:solidFill>
              <a:latin typeface="Arial"/>
              <a:ea typeface="Arial"/>
              <a:cs typeface="Arial"/>
              <a:sym typeface="Arial"/>
            </a:endParaRPr>
          </a:p>
        </p:txBody>
      </p:sp>
      <p:grpSp>
        <p:nvGrpSpPr>
          <p:cNvPr id="96" name="Google Shape;96;p16"/>
          <p:cNvGrpSpPr/>
          <p:nvPr/>
        </p:nvGrpSpPr>
        <p:grpSpPr>
          <a:xfrm>
            <a:off x="4495763" y="100840"/>
            <a:ext cx="276191" cy="276191"/>
            <a:chOff x="0" y="0"/>
            <a:chExt cx="552381" cy="552381"/>
          </a:xfrm>
        </p:grpSpPr>
        <p:sp>
          <p:nvSpPr>
            <p:cNvPr id="97" name="Google Shape;97;p16"/>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pic>
          <p:nvPicPr>
            <p:cNvPr id="98" name="Google Shape;98;p16"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99" name="Google Shape;99;p16"/>
          <p:cNvSpPr/>
          <p:nvPr/>
        </p:nvSpPr>
        <p:spPr>
          <a:xfrm>
            <a:off x="774251" y="417252"/>
            <a:ext cx="4131442" cy="328241"/>
          </a:xfrm>
          <a:prstGeom prst="rect">
            <a:avLst/>
          </a:prstGeom>
          <a:solidFill>
            <a:srgbClr val="D6D6D6"/>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00" name="Google Shape;100;p16"/>
          <p:cNvSpPr txBox="1"/>
          <p:nvPr/>
        </p:nvSpPr>
        <p:spPr>
          <a:xfrm>
            <a:off x="949906" y="475707"/>
            <a:ext cx="3058683" cy="220573"/>
          </a:xfrm>
          <a:prstGeom prst="rect">
            <a:avLst/>
          </a:prstGeom>
          <a:noFill/>
          <a:ln>
            <a:noFill/>
          </a:ln>
        </p:spPr>
        <p:txBody>
          <a:bodyPr spcFirstLastPara="1" wrap="square" lIns="25400" tIns="25400" rIns="25400" bIns="25400" anchor="t" anchorCtr="0">
            <a:spAutoFit/>
          </a:bodyPr>
          <a:lstStyle/>
          <a:p>
            <a:pPr defTabSz="457200">
              <a:buClr>
                <a:srgbClr val="000000"/>
              </a:buClr>
              <a:buSzPts val="2200"/>
            </a:pPr>
            <a:r>
              <a:rPr lang="en-US" sz="1100" b="1" kern="0">
                <a:solidFill>
                  <a:srgbClr val="000000"/>
                </a:solidFill>
                <a:latin typeface="Arial"/>
                <a:ea typeface="Arial"/>
                <a:cs typeface="Arial"/>
                <a:sym typeface="Arial"/>
              </a:rPr>
              <a:t>HOW WE LEARN</a:t>
            </a:r>
            <a:r>
              <a:rPr lang="en-US" sz="1100" kern="0">
                <a:solidFill>
                  <a:srgbClr val="000000"/>
                </a:solidFill>
                <a:latin typeface="Arial"/>
                <a:ea typeface="Arial"/>
                <a:cs typeface="Arial"/>
                <a:sym typeface="Arial"/>
              </a:rPr>
              <a:t> SERIES</a:t>
            </a:r>
            <a:endParaRPr sz="700" kern="0">
              <a:solidFill>
                <a:srgbClr val="000000"/>
              </a:solidFill>
              <a:latin typeface="Arial"/>
              <a:ea typeface="Arial"/>
              <a:cs typeface="Arial"/>
              <a:sym typeface="Arial"/>
            </a:endParaRPr>
          </a:p>
        </p:txBody>
      </p:sp>
      <p:cxnSp>
        <p:nvCxnSpPr>
          <p:cNvPr id="101" name="Google Shape;101;p16"/>
          <p:cNvCxnSpPr/>
          <p:nvPr/>
        </p:nvCxnSpPr>
        <p:spPr>
          <a:xfrm>
            <a:off x="782814" y="4193943"/>
            <a:ext cx="10647150" cy="0"/>
          </a:xfrm>
          <a:prstGeom prst="straightConnector1">
            <a:avLst/>
          </a:prstGeom>
          <a:noFill/>
          <a:ln w="25400" cap="flat" cmpd="sng">
            <a:solidFill>
              <a:srgbClr val="000000"/>
            </a:solidFill>
            <a:prstDash val="solid"/>
            <a:miter lim="400000"/>
            <a:headEnd type="none" w="sm" len="sm"/>
            <a:tailEnd type="none" w="sm" len="sm"/>
          </a:ln>
        </p:spPr>
      </p:cxnSp>
      <p:cxnSp>
        <p:nvCxnSpPr>
          <p:cNvPr id="102" name="Google Shape;102;p16"/>
          <p:cNvCxnSpPr/>
          <p:nvPr/>
        </p:nvCxnSpPr>
        <p:spPr>
          <a:xfrm>
            <a:off x="770608" y="886566"/>
            <a:ext cx="10647109" cy="1"/>
          </a:xfrm>
          <a:prstGeom prst="straightConnector1">
            <a:avLst/>
          </a:prstGeom>
          <a:noFill/>
          <a:ln w="25400" cap="flat" cmpd="sng">
            <a:solidFill>
              <a:srgbClr val="000000"/>
            </a:solidFill>
            <a:prstDash val="solid"/>
            <a:miter lim="400000"/>
            <a:headEnd type="none" w="sm" len="sm"/>
            <a:tailEnd type="none" w="sm" len="sm"/>
          </a:ln>
        </p:spPr>
      </p:cxnSp>
      <p:sp>
        <p:nvSpPr>
          <p:cNvPr id="103" name="Google Shape;103;p16"/>
          <p:cNvSpPr txBox="1"/>
          <p:nvPr/>
        </p:nvSpPr>
        <p:spPr>
          <a:xfrm>
            <a:off x="786752" y="3514676"/>
            <a:ext cx="1972090" cy="466794"/>
          </a:xfrm>
          <a:prstGeom prst="rect">
            <a:avLst/>
          </a:prstGeom>
          <a:noFill/>
          <a:ln>
            <a:noFill/>
          </a:ln>
        </p:spPr>
        <p:txBody>
          <a:bodyPr spcFirstLastPara="1" wrap="square" lIns="25400" tIns="25400" rIns="25400" bIns="25400" anchor="t" anchorCtr="0">
            <a:spAutoFit/>
          </a:bodyPr>
          <a:lstStyle/>
          <a:p>
            <a:pPr defTabSz="457200">
              <a:buClr>
                <a:srgbClr val="000000"/>
              </a:buClr>
              <a:buSzPts val="2700"/>
            </a:pPr>
            <a:r>
              <a:rPr lang="en-US" sz="1350" kern="0">
                <a:solidFill>
                  <a:srgbClr val="000000"/>
                </a:solidFill>
                <a:latin typeface="Arial"/>
                <a:ea typeface="Arial"/>
                <a:cs typeface="Arial"/>
                <a:sym typeface="Arial"/>
              </a:rPr>
              <a:t>ORGANISE STUDY TIME</a:t>
            </a:r>
            <a:endParaRPr sz="1350" kern="0">
              <a:solidFill>
                <a:srgbClr val="000000"/>
              </a:solidFill>
              <a:latin typeface="Arial"/>
              <a:ea typeface="Arial"/>
              <a:cs typeface="Arial"/>
              <a:sym typeface="Arial"/>
            </a:endParaRPr>
          </a:p>
        </p:txBody>
      </p:sp>
      <p:sp>
        <p:nvSpPr>
          <p:cNvPr id="104" name="Google Shape;104;p16"/>
          <p:cNvSpPr txBox="1"/>
          <p:nvPr/>
        </p:nvSpPr>
        <p:spPr>
          <a:xfrm>
            <a:off x="2935805" y="3509392"/>
            <a:ext cx="1995650" cy="466794"/>
          </a:xfrm>
          <a:prstGeom prst="rect">
            <a:avLst/>
          </a:prstGeom>
          <a:noFill/>
          <a:ln>
            <a:noFill/>
          </a:ln>
        </p:spPr>
        <p:txBody>
          <a:bodyPr spcFirstLastPara="1" wrap="square" lIns="25400" tIns="25400" rIns="25400" bIns="25400" anchor="t" anchorCtr="0">
            <a:spAutoFit/>
          </a:bodyPr>
          <a:lstStyle/>
          <a:p>
            <a:pPr defTabSz="457200">
              <a:buClr>
                <a:srgbClr val="000000"/>
              </a:buClr>
              <a:buSzPts val="2700"/>
            </a:pPr>
            <a:r>
              <a:rPr lang="en-US" sz="1350" kern="0">
                <a:solidFill>
                  <a:srgbClr val="000000"/>
                </a:solidFill>
                <a:latin typeface="Arial"/>
                <a:ea typeface="Arial"/>
                <a:cs typeface="Arial"/>
                <a:sym typeface="Arial"/>
              </a:rPr>
              <a:t>USE SUBJECT-SPECIFIC ROUTINES</a:t>
            </a:r>
            <a:endParaRPr sz="700" kern="0">
              <a:solidFill>
                <a:srgbClr val="000000"/>
              </a:solidFill>
              <a:latin typeface="Arial"/>
              <a:ea typeface="Arial"/>
              <a:cs typeface="Arial"/>
              <a:sym typeface="Arial"/>
            </a:endParaRPr>
          </a:p>
        </p:txBody>
      </p:sp>
      <p:sp>
        <p:nvSpPr>
          <p:cNvPr id="105" name="Google Shape;105;p16"/>
          <p:cNvSpPr txBox="1"/>
          <p:nvPr/>
        </p:nvSpPr>
        <p:spPr>
          <a:xfrm>
            <a:off x="5108418" y="3513412"/>
            <a:ext cx="1995903" cy="466794"/>
          </a:xfrm>
          <a:prstGeom prst="rect">
            <a:avLst/>
          </a:prstGeom>
          <a:noFill/>
          <a:ln>
            <a:noFill/>
          </a:ln>
        </p:spPr>
        <p:txBody>
          <a:bodyPr spcFirstLastPara="1" wrap="square" lIns="25400" tIns="25400" rIns="25400" bIns="25400" anchor="t" anchorCtr="0">
            <a:spAutoFit/>
          </a:bodyPr>
          <a:lstStyle/>
          <a:p>
            <a:pPr defTabSz="457200">
              <a:buClr>
                <a:srgbClr val="000000"/>
              </a:buClr>
              <a:buSzPts val="2700"/>
            </a:pPr>
            <a:r>
              <a:rPr lang="en-US" sz="1350" kern="0">
                <a:solidFill>
                  <a:srgbClr val="000000"/>
                </a:solidFill>
                <a:latin typeface="Arial"/>
                <a:ea typeface="Arial"/>
                <a:cs typeface="Arial"/>
                <a:sym typeface="Arial"/>
              </a:rPr>
              <a:t>ASSEMBLE ALL THE RESOURCES</a:t>
            </a:r>
            <a:endParaRPr sz="700" kern="0">
              <a:solidFill>
                <a:srgbClr val="000000"/>
              </a:solidFill>
              <a:latin typeface="Arial"/>
              <a:ea typeface="Arial"/>
              <a:cs typeface="Arial"/>
              <a:sym typeface="Arial"/>
            </a:endParaRPr>
          </a:p>
        </p:txBody>
      </p:sp>
      <p:sp>
        <p:nvSpPr>
          <p:cNvPr id="106" name="Google Shape;106;p16"/>
          <p:cNvSpPr txBox="1"/>
          <p:nvPr/>
        </p:nvSpPr>
        <p:spPr>
          <a:xfrm>
            <a:off x="7253811" y="3513411"/>
            <a:ext cx="2029783" cy="466794"/>
          </a:xfrm>
          <a:prstGeom prst="rect">
            <a:avLst/>
          </a:prstGeom>
          <a:noFill/>
          <a:ln>
            <a:noFill/>
          </a:ln>
        </p:spPr>
        <p:txBody>
          <a:bodyPr spcFirstLastPara="1" wrap="square" lIns="25400" tIns="25400" rIns="25400" bIns="25400" anchor="t" anchorCtr="0">
            <a:spAutoFit/>
          </a:bodyPr>
          <a:lstStyle/>
          <a:p>
            <a:pPr defTabSz="457200">
              <a:buClr>
                <a:srgbClr val="000000"/>
              </a:buClr>
              <a:buSzPts val="2700"/>
            </a:pPr>
            <a:r>
              <a:rPr lang="en-US" sz="1350" kern="0">
                <a:solidFill>
                  <a:srgbClr val="000000"/>
                </a:solidFill>
                <a:latin typeface="Arial"/>
                <a:ea typeface="Arial"/>
                <a:cs typeface="Arial"/>
                <a:sym typeface="Arial"/>
              </a:rPr>
              <a:t>FOCUSED &amp; DIFFUSE THINKING</a:t>
            </a:r>
            <a:endParaRPr sz="700" kern="0">
              <a:solidFill>
                <a:srgbClr val="000000"/>
              </a:solidFill>
              <a:latin typeface="Arial"/>
              <a:ea typeface="Arial"/>
              <a:cs typeface="Arial"/>
              <a:sym typeface="Arial"/>
            </a:endParaRPr>
          </a:p>
        </p:txBody>
      </p:sp>
      <p:sp>
        <p:nvSpPr>
          <p:cNvPr id="107" name="Google Shape;107;p16"/>
          <p:cNvSpPr txBox="1"/>
          <p:nvPr/>
        </p:nvSpPr>
        <p:spPr>
          <a:xfrm>
            <a:off x="9430053" y="3512457"/>
            <a:ext cx="1993061" cy="466794"/>
          </a:xfrm>
          <a:prstGeom prst="rect">
            <a:avLst/>
          </a:prstGeom>
          <a:noFill/>
          <a:ln>
            <a:noFill/>
          </a:ln>
        </p:spPr>
        <p:txBody>
          <a:bodyPr spcFirstLastPara="1" wrap="square" lIns="25400" tIns="25400" rIns="25400" bIns="25400" anchor="t" anchorCtr="0">
            <a:spAutoFit/>
          </a:bodyPr>
          <a:lstStyle/>
          <a:p>
            <a:pPr defTabSz="457200">
              <a:buClr>
                <a:srgbClr val="000000"/>
              </a:buClr>
              <a:buSzPts val="2700"/>
            </a:pPr>
            <a:r>
              <a:rPr lang="en-US" sz="1350" kern="0">
                <a:solidFill>
                  <a:srgbClr val="000000"/>
                </a:solidFill>
                <a:latin typeface="Arial"/>
                <a:ea typeface="Arial"/>
                <a:cs typeface="Arial"/>
                <a:sym typeface="Arial"/>
              </a:rPr>
              <a:t>SET GOALS &amp; TAKE BREAKS</a:t>
            </a:r>
            <a:endParaRPr sz="700" kern="0">
              <a:solidFill>
                <a:srgbClr val="000000"/>
              </a:solidFill>
              <a:latin typeface="Arial"/>
              <a:ea typeface="Arial"/>
              <a:cs typeface="Arial"/>
              <a:sym typeface="Arial"/>
            </a:endParaRPr>
          </a:p>
        </p:txBody>
      </p:sp>
      <p:sp>
        <p:nvSpPr>
          <p:cNvPr id="108" name="Google Shape;108;p16"/>
          <p:cNvSpPr txBox="1"/>
          <p:nvPr/>
        </p:nvSpPr>
        <p:spPr>
          <a:xfrm>
            <a:off x="5108418" y="407472"/>
            <a:ext cx="6306266" cy="328295"/>
          </a:xfrm>
          <a:prstGeom prst="rect">
            <a:avLst/>
          </a:prstGeom>
          <a:noFill/>
          <a:ln>
            <a:noFill/>
          </a:ln>
        </p:spPr>
        <p:txBody>
          <a:bodyPr spcFirstLastPara="1" wrap="square" lIns="25400" tIns="25400" rIns="25400" bIns="25400" anchor="t" anchorCtr="0">
            <a:spAutoFit/>
          </a:bodyPr>
          <a:lstStyle/>
          <a:p>
            <a:pPr defTabSz="457200">
              <a:buClr>
                <a:srgbClr val="000000"/>
              </a:buClr>
              <a:buSzPts val="3600"/>
            </a:pPr>
            <a:r>
              <a:rPr lang="en-US" kern="0">
                <a:solidFill>
                  <a:srgbClr val="000000"/>
                </a:solidFill>
                <a:latin typeface="Arial"/>
                <a:ea typeface="Arial"/>
                <a:cs typeface="Arial"/>
                <a:sym typeface="Arial"/>
              </a:rPr>
              <a:t>MAXIMISING TIME &amp; EFFORT</a:t>
            </a:r>
            <a:endParaRPr kern="0">
              <a:solidFill>
                <a:srgbClr val="000000"/>
              </a:solidFill>
              <a:latin typeface="Arial"/>
              <a:ea typeface="Arial"/>
              <a:cs typeface="Arial"/>
              <a:sym typeface="Arial"/>
            </a:endParaRPr>
          </a:p>
        </p:txBody>
      </p:sp>
      <p:pic>
        <p:nvPicPr>
          <p:cNvPr id="109" name="Google Shape;109;p16"/>
          <p:cNvPicPr preferRelativeResize="0"/>
          <p:nvPr/>
        </p:nvPicPr>
        <p:blipFill rotWithShape="1">
          <a:blip r:embed="rId4">
            <a:alphaModFix/>
          </a:blip>
          <a:srcRect/>
          <a:stretch/>
        </p:blipFill>
        <p:spPr>
          <a:xfrm>
            <a:off x="786752" y="1068406"/>
            <a:ext cx="1962150" cy="2063750"/>
          </a:xfrm>
          <a:prstGeom prst="rect">
            <a:avLst/>
          </a:prstGeom>
          <a:noFill/>
          <a:ln>
            <a:noFill/>
          </a:ln>
        </p:spPr>
      </p:pic>
      <p:pic>
        <p:nvPicPr>
          <p:cNvPr id="110" name="Google Shape;110;p16"/>
          <p:cNvPicPr preferRelativeResize="0"/>
          <p:nvPr/>
        </p:nvPicPr>
        <p:blipFill rotWithShape="1">
          <a:blip r:embed="rId5">
            <a:alphaModFix/>
          </a:blip>
          <a:srcRect/>
          <a:stretch/>
        </p:blipFill>
        <p:spPr>
          <a:xfrm>
            <a:off x="2937507" y="1069333"/>
            <a:ext cx="1962150" cy="2063750"/>
          </a:xfrm>
          <a:prstGeom prst="rect">
            <a:avLst/>
          </a:prstGeom>
          <a:noFill/>
          <a:ln>
            <a:noFill/>
          </a:ln>
        </p:spPr>
      </p:pic>
      <p:pic>
        <p:nvPicPr>
          <p:cNvPr id="111" name="Google Shape;111;p16"/>
          <p:cNvPicPr preferRelativeResize="0"/>
          <p:nvPr/>
        </p:nvPicPr>
        <p:blipFill rotWithShape="1">
          <a:blip r:embed="rId6">
            <a:alphaModFix/>
          </a:blip>
          <a:srcRect/>
          <a:stretch/>
        </p:blipFill>
        <p:spPr>
          <a:xfrm>
            <a:off x="5086919" y="1071837"/>
            <a:ext cx="1962150" cy="2063750"/>
          </a:xfrm>
          <a:prstGeom prst="rect">
            <a:avLst/>
          </a:prstGeom>
          <a:noFill/>
          <a:ln>
            <a:noFill/>
          </a:ln>
        </p:spPr>
      </p:pic>
      <p:pic>
        <p:nvPicPr>
          <p:cNvPr id="112" name="Google Shape;112;p16"/>
          <p:cNvPicPr preferRelativeResize="0"/>
          <p:nvPr/>
        </p:nvPicPr>
        <p:blipFill rotWithShape="1">
          <a:blip r:embed="rId7">
            <a:alphaModFix/>
          </a:blip>
          <a:srcRect/>
          <a:stretch/>
        </p:blipFill>
        <p:spPr>
          <a:xfrm>
            <a:off x="7257664" y="1071837"/>
            <a:ext cx="1962150" cy="2063750"/>
          </a:xfrm>
          <a:prstGeom prst="rect">
            <a:avLst/>
          </a:prstGeom>
          <a:noFill/>
          <a:ln>
            <a:noFill/>
          </a:ln>
        </p:spPr>
      </p:pic>
      <p:pic>
        <p:nvPicPr>
          <p:cNvPr id="113" name="Google Shape;113;p16"/>
          <p:cNvPicPr preferRelativeResize="0"/>
          <p:nvPr/>
        </p:nvPicPr>
        <p:blipFill rotWithShape="1">
          <a:blip r:embed="rId8">
            <a:alphaModFix/>
          </a:blip>
          <a:srcRect/>
          <a:stretch/>
        </p:blipFill>
        <p:spPr>
          <a:xfrm>
            <a:off x="9432344" y="1070749"/>
            <a:ext cx="1962150" cy="2063750"/>
          </a:xfrm>
          <a:prstGeom prst="rect">
            <a:avLst/>
          </a:prstGeom>
          <a:noFill/>
          <a:ln>
            <a:noFill/>
          </a:ln>
        </p:spPr>
      </p:pic>
      <p:sp>
        <p:nvSpPr>
          <p:cNvPr id="114" name="Google Shape;114;p16"/>
          <p:cNvSpPr txBox="1"/>
          <p:nvPr/>
        </p:nvSpPr>
        <p:spPr>
          <a:xfrm>
            <a:off x="797188" y="4406400"/>
            <a:ext cx="10965900" cy="1505540"/>
          </a:xfrm>
          <a:prstGeom prst="rect">
            <a:avLst/>
          </a:prstGeom>
          <a:noFill/>
          <a:ln>
            <a:noFill/>
          </a:ln>
        </p:spPr>
        <p:txBody>
          <a:bodyPr spcFirstLastPara="1" wrap="square" lIns="25400" tIns="25400" rIns="25400" bIns="25400" anchor="t" anchorCtr="0">
            <a:spAutoFit/>
          </a:bodyPr>
          <a:lstStyle/>
          <a:p>
            <a:pPr marL="228600" indent="-228600" defTabSz="457200">
              <a:spcBef>
                <a:spcPts val="500"/>
              </a:spcBef>
              <a:buClr>
                <a:srgbClr val="000000"/>
              </a:buClr>
              <a:buSzPts val="4100"/>
              <a:buFont typeface="Arial"/>
              <a:buChar char="●"/>
            </a:pPr>
            <a:r>
              <a:rPr lang="en-US" sz="2050" kern="0" dirty="0">
                <a:solidFill>
                  <a:srgbClr val="000000"/>
                </a:solidFill>
                <a:latin typeface="Arial"/>
                <a:ea typeface="Arial"/>
                <a:cs typeface="Arial"/>
                <a:sym typeface="Arial"/>
              </a:rPr>
              <a:t>At a practical level, a challenge you face is that you have a lot to learn and only so much time each day or each week when you can study and </a:t>
            </a:r>
            <a:r>
              <a:rPr lang="en-US" sz="2050" kern="0" dirty="0" err="1">
                <a:solidFill>
                  <a:srgbClr val="000000"/>
                </a:solidFill>
                <a:latin typeface="Arial"/>
                <a:ea typeface="Arial"/>
                <a:cs typeface="Arial"/>
                <a:sym typeface="Arial"/>
              </a:rPr>
              <a:t>practise</a:t>
            </a:r>
            <a:r>
              <a:rPr lang="en-US" sz="2050" kern="0" dirty="0">
                <a:solidFill>
                  <a:srgbClr val="000000"/>
                </a:solidFill>
                <a:latin typeface="Arial"/>
                <a:ea typeface="Arial"/>
                <a:cs typeface="Arial"/>
                <a:sym typeface="Arial"/>
              </a:rPr>
              <a:t>. </a:t>
            </a:r>
            <a:endParaRPr sz="2050" kern="0" dirty="0">
              <a:solidFill>
                <a:srgbClr val="000000"/>
              </a:solidFill>
              <a:latin typeface="Arial"/>
              <a:ea typeface="Arial"/>
              <a:cs typeface="Arial"/>
              <a:sym typeface="Arial"/>
            </a:endParaRPr>
          </a:p>
          <a:p>
            <a:pPr marL="228600" indent="-228600" defTabSz="457200">
              <a:spcBef>
                <a:spcPts val="500"/>
              </a:spcBef>
              <a:buClr>
                <a:srgbClr val="000000"/>
              </a:buClr>
              <a:buSzPts val="4100"/>
              <a:buFont typeface="Arial"/>
              <a:buChar char="●"/>
            </a:pPr>
            <a:r>
              <a:rPr lang="en-US" sz="2050" kern="0" dirty="0">
                <a:solidFill>
                  <a:srgbClr val="000000"/>
                </a:solidFill>
                <a:latin typeface="Arial"/>
                <a:ea typeface="Arial"/>
                <a:cs typeface="Arial"/>
                <a:sym typeface="Arial"/>
              </a:rPr>
              <a:t>That time has to be woven around time for a healthy, active life including family and friends. </a:t>
            </a:r>
            <a:endParaRPr sz="2050" kern="0" dirty="0">
              <a:solidFill>
                <a:srgbClr val="000000"/>
              </a:solidFill>
              <a:latin typeface="Arial"/>
              <a:ea typeface="Arial"/>
              <a:cs typeface="Arial"/>
              <a:sym typeface="Arial"/>
            </a:endParaRPr>
          </a:p>
          <a:p>
            <a:pPr marL="228600" indent="-228600" defTabSz="457200">
              <a:spcBef>
                <a:spcPts val="500"/>
              </a:spcBef>
              <a:buClr>
                <a:srgbClr val="000000"/>
              </a:buClr>
              <a:buSzPts val="4100"/>
              <a:buFont typeface="Arial"/>
              <a:buChar char="●"/>
            </a:pPr>
            <a:r>
              <a:rPr lang="en-US" sz="2050" kern="0" dirty="0">
                <a:solidFill>
                  <a:srgbClr val="000000"/>
                </a:solidFill>
                <a:latin typeface="Arial"/>
                <a:ea typeface="Arial"/>
                <a:cs typeface="Arial"/>
                <a:sym typeface="Arial"/>
              </a:rPr>
              <a:t>You need to maintain sustainable study routines and use all that time to maximum effect.</a:t>
            </a:r>
            <a:endParaRPr sz="700" kern="0"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p:nvPr/>
        </p:nvSpPr>
        <p:spPr>
          <a:xfrm>
            <a:off x="5018071" y="885888"/>
            <a:ext cx="6373504" cy="512961"/>
          </a:xfrm>
          <a:prstGeom prst="rect">
            <a:avLst/>
          </a:prstGeom>
          <a:noFill/>
          <a:ln>
            <a:noFill/>
          </a:ln>
        </p:spPr>
        <p:txBody>
          <a:bodyPr spcFirstLastPara="1" wrap="square" lIns="25400" tIns="25400" rIns="25400" bIns="25400" anchor="t" anchorCtr="0">
            <a:spAutoFit/>
          </a:bodyPr>
          <a:lstStyle/>
          <a:p>
            <a:pPr defTabSz="457200">
              <a:buClr>
                <a:srgbClr val="000000"/>
              </a:buClr>
              <a:buSzPts val="6000"/>
            </a:pPr>
            <a:r>
              <a:rPr lang="en-US" sz="3000" kern="0">
                <a:solidFill>
                  <a:srgbClr val="000000"/>
                </a:solidFill>
                <a:latin typeface="Arial"/>
                <a:ea typeface="Arial"/>
                <a:cs typeface="Arial"/>
                <a:sym typeface="Arial"/>
              </a:rPr>
              <a:t>ORGANISE STUDY TIME</a:t>
            </a:r>
            <a:endParaRPr sz="3000" kern="0">
              <a:solidFill>
                <a:srgbClr val="000000"/>
              </a:solidFill>
              <a:latin typeface="Arial"/>
              <a:ea typeface="Arial"/>
              <a:cs typeface="Arial"/>
              <a:sym typeface="Arial"/>
            </a:endParaRPr>
          </a:p>
        </p:txBody>
      </p:sp>
      <p:sp>
        <p:nvSpPr>
          <p:cNvPr id="120" name="Google Shape;120;p17"/>
          <p:cNvSpPr/>
          <p:nvPr/>
        </p:nvSpPr>
        <p:spPr>
          <a:xfrm>
            <a:off x="5018071" y="1850906"/>
            <a:ext cx="1282695" cy="167209"/>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21" name="Google Shape;121;p17"/>
          <p:cNvSpPr/>
          <p:nvPr/>
        </p:nvSpPr>
        <p:spPr>
          <a:xfrm>
            <a:off x="-1" y="-6350"/>
            <a:ext cx="4573059" cy="1864236"/>
          </a:xfrm>
          <a:prstGeom prst="rect">
            <a:avLst/>
          </a:prstGeom>
          <a:solidFill>
            <a:srgbClr val="F3B802"/>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22" name="Google Shape;122;p17"/>
          <p:cNvSpPr txBox="1"/>
          <p:nvPr/>
        </p:nvSpPr>
        <p:spPr>
          <a:xfrm>
            <a:off x="233907" y="925768"/>
            <a:ext cx="4119930" cy="328295"/>
          </a:xfrm>
          <a:prstGeom prst="rect">
            <a:avLst/>
          </a:prstGeom>
          <a:noFill/>
          <a:ln>
            <a:noFill/>
          </a:ln>
        </p:spPr>
        <p:txBody>
          <a:bodyPr spcFirstLastPara="1" wrap="square" lIns="25400" tIns="25400" rIns="25400" bIns="25400" anchor="t" anchorCtr="0">
            <a:spAutoFit/>
          </a:bodyPr>
          <a:lstStyle/>
          <a:p>
            <a:pPr defTabSz="457200">
              <a:buClr>
                <a:srgbClr val="FFFFFF"/>
              </a:buClr>
              <a:buSzPts val="3600"/>
            </a:pPr>
            <a:r>
              <a:rPr lang="en-US" kern="0">
                <a:solidFill>
                  <a:srgbClr val="FFFFFF"/>
                </a:solidFill>
                <a:latin typeface="Arial"/>
                <a:ea typeface="Arial"/>
                <a:cs typeface="Arial"/>
                <a:sym typeface="Arial"/>
              </a:rPr>
              <a:t>MAXIMISING TIME &amp; EFFORT</a:t>
            </a:r>
            <a:endParaRPr kern="0">
              <a:solidFill>
                <a:srgbClr val="FFFFFF"/>
              </a:solidFill>
              <a:latin typeface="Arial"/>
              <a:ea typeface="Arial"/>
              <a:cs typeface="Arial"/>
              <a:sym typeface="Arial"/>
            </a:endParaRPr>
          </a:p>
        </p:txBody>
      </p:sp>
      <p:sp>
        <p:nvSpPr>
          <p:cNvPr id="123" name="Google Shape;123;p17"/>
          <p:cNvSpPr txBox="1"/>
          <p:nvPr/>
        </p:nvSpPr>
        <p:spPr>
          <a:xfrm>
            <a:off x="5018071" y="2200836"/>
            <a:ext cx="6406500" cy="4294765"/>
          </a:xfrm>
          <a:prstGeom prst="rect">
            <a:avLst/>
          </a:prstGeom>
          <a:noFill/>
          <a:ln>
            <a:noFill/>
          </a:ln>
        </p:spPr>
        <p:txBody>
          <a:bodyPr spcFirstLastPara="1" wrap="square" lIns="25400" tIns="25400" rIns="25400" bIns="25400" anchor="t" anchorCtr="0">
            <a:spAutoFit/>
          </a:bodyPr>
          <a:lstStyle/>
          <a:p>
            <a:pPr marL="228600" indent="-228600" defTabSz="457200">
              <a:lnSpc>
                <a:spcPct val="130000"/>
              </a:lnSpc>
              <a:spcBef>
                <a:spcPts val="500"/>
              </a:spcBef>
              <a:buClr>
                <a:srgbClr val="000000"/>
              </a:buClr>
              <a:buSzPts val="4500"/>
              <a:buFont typeface="Arial"/>
              <a:buChar char="●"/>
            </a:pPr>
            <a:r>
              <a:rPr lang="en-US" sz="2250" kern="0" dirty="0">
                <a:solidFill>
                  <a:srgbClr val="000000"/>
                </a:solidFill>
                <a:latin typeface="Arial"/>
                <a:ea typeface="Arial"/>
                <a:cs typeface="Arial"/>
                <a:sym typeface="Arial"/>
              </a:rPr>
              <a:t>It’s better to do shorter periods of study several days a week rather than one huge chunk. </a:t>
            </a:r>
            <a:endParaRPr sz="2250" kern="0" dirty="0">
              <a:solidFill>
                <a:srgbClr val="000000"/>
              </a:solidFill>
              <a:latin typeface="Arial"/>
              <a:ea typeface="Arial"/>
              <a:cs typeface="Arial"/>
              <a:sym typeface="Arial"/>
            </a:endParaRPr>
          </a:p>
          <a:p>
            <a:pPr marL="228600" indent="-228600" defTabSz="457200">
              <a:lnSpc>
                <a:spcPct val="130000"/>
              </a:lnSpc>
              <a:spcBef>
                <a:spcPts val="500"/>
              </a:spcBef>
              <a:buClr>
                <a:srgbClr val="000000"/>
              </a:buClr>
              <a:buSzPts val="4500"/>
              <a:buFont typeface="Arial"/>
              <a:buChar char="●"/>
            </a:pPr>
            <a:r>
              <a:rPr lang="en-US" sz="2250" kern="0" dirty="0">
                <a:solidFill>
                  <a:srgbClr val="000000"/>
                </a:solidFill>
                <a:latin typeface="Arial"/>
                <a:ea typeface="Arial"/>
                <a:cs typeface="Arial"/>
                <a:sym typeface="Arial"/>
              </a:rPr>
              <a:t>Make a schedule and keep this time free; make daily study routines a habit so you just do it like you always do without it being a fuss. </a:t>
            </a:r>
          </a:p>
          <a:p>
            <a:pPr marL="228600" indent="-228600" defTabSz="457200">
              <a:lnSpc>
                <a:spcPct val="130000"/>
              </a:lnSpc>
              <a:spcBef>
                <a:spcPts val="500"/>
              </a:spcBef>
              <a:buClr>
                <a:srgbClr val="000000"/>
              </a:buClr>
              <a:buSzPts val="4500"/>
              <a:buFont typeface="Arial"/>
              <a:buChar char="●"/>
            </a:pPr>
            <a:r>
              <a:rPr lang="en-US" sz="2250" kern="0" dirty="0">
                <a:solidFill>
                  <a:srgbClr val="000000"/>
                </a:solidFill>
                <a:latin typeface="Arial"/>
                <a:ea typeface="Arial"/>
                <a:cs typeface="Arial"/>
                <a:sym typeface="Arial"/>
              </a:rPr>
              <a:t>Your revision schedule should include you’re your other commitments including your homework, free time, clubs and chores, so you can be realistic about revision time</a:t>
            </a:r>
            <a:endParaRPr sz="1500" kern="0" dirty="0">
              <a:solidFill>
                <a:srgbClr val="000000"/>
              </a:solidFill>
              <a:latin typeface="Arial"/>
              <a:ea typeface="Arial"/>
              <a:cs typeface="Arial"/>
              <a:sym typeface="Arial"/>
            </a:endParaRPr>
          </a:p>
        </p:txBody>
      </p:sp>
      <p:cxnSp>
        <p:nvCxnSpPr>
          <p:cNvPr id="124" name="Google Shape;124;p17"/>
          <p:cNvCxnSpPr/>
          <p:nvPr/>
        </p:nvCxnSpPr>
        <p:spPr>
          <a:xfrm>
            <a:off x="5018071" y="1857256"/>
            <a:ext cx="6406464" cy="1"/>
          </a:xfrm>
          <a:prstGeom prst="straightConnector1">
            <a:avLst/>
          </a:prstGeom>
          <a:noFill/>
          <a:ln w="25400" cap="flat" cmpd="sng">
            <a:solidFill>
              <a:srgbClr val="000000"/>
            </a:solidFill>
            <a:prstDash val="solid"/>
            <a:miter lim="400000"/>
            <a:headEnd type="none" w="sm" len="sm"/>
            <a:tailEnd type="none" w="sm" len="sm"/>
          </a:ln>
        </p:spPr>
      </p:cxnSp>
      <p:sp>
        <p:nvSpPr>
          <p:cNvPr id="125" name="Google Shape;125;p17"/>
          <p:cNvSpPr/>
          <p:nvPr/>
        </p:nvSpPr>
        <p:spPr>
          <a:xfrm>
            <a:off x="2390" y="1857885"/>
            <a:ext cx="4571453" cy="167209"/>
          </a:xfrm>
          <a:prstGeom prst="rect">
            <a:avLst/>
          </a:prstGeom>
          <a:solidFill>
            <a:srgbClr val="000000"/>
          </a:solidFill>
          <a:ln>
            <a:noFill/>
          </a:ln>
        </p:spPr>
        <p:txBody>
          <a:bodyPr spcFirstLastPara="1" wrap="square" lIns="0" tIns="0" rIns="0" bIns="0" anchor="ctr" anchorCtr="0">
            <a:noAutofit/>
          </a:bodyPr>
          <a:lstStyle/>
          <a:p>
            <a:pPr algn="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26" name="Google Shape;126;p17"/>
          <p:cNvSpPr/>
          <p:nvPr/>
        </p:nvSpPr>
        <p:spPr>
          <a:xfrm>
            <a:off x="222395" y="0"/>
            <a:ext cx="4131441" cy="417252"/>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27" name="Google Shape;127;p17"/>
          <p:cNvSpPr txBox="1"/>
          <p:nvPr/>
        </p:nvSpPr>
        <p:spPr>
          <a:xfrm>
            <a:off x="460956" y="116562"/>
            <a:ext cx="3654320" cy="282129"/>
          </a:xfrm>
          <a:prstGeom prst="rect">
            <a:avLst/>
          </a:prstGeom>
          <a:noFill/>
          <a:ln>
            <a:noFill/>
          </a:ln>
        </p:spPr>
        <p:txBody>
          <a:bodyPr spcFirstLastPara="1" wrap="square" lIns="25400" tIns="25400" rIns="25400" bIns="25400" anchor="t" anchorCtr="0">
            <a:spAutoFit/>
          </a:bodyPr>
          <a:lstStyle/>
          <a:p>
            <a:pPr defTabSz="457200">
              <a:buClr>
                <a:srgbClr val="FFFFFF"/>
              </a:buClr>
              <a:buSzPts val="3000"/>
            </a:pPr>
            <a:r>
              <a:rPr lang="en-US" sz="1500" b="1" kern="0">
                <a:solidFill>
                  <a:srgbClr val="FFFFFF"/>
                </a:solidFill>
                <a:latin typeface="Arial"/>
                <a:ea typeface="Arial"/>
                <a:cs typeface="Arial"/>
                <a:sym typeface="Arial"/>
              </a:rPr>
              <a:t>LEARNING WALKTHRUs</a:t>
            </a:r>
            <a:endParaRPr sz="700" kern="0">
              <a:solidFill>
                <a:srgbClr val="000000"/>
              </a:solidFill>
              <a:latin typeface="Arial"/>
              <a:ea typeface="Arial"/>
              <a:cs typeface="Arial"/>
              <a:sym typeface="Arial"/>
            </a:endParaRPr>
          </a:p>
        </p:txBody>
      </p:sp>
      <p:grpSp>
        <p:nvGrpSpPr>
          <p:cNvPr id="128" name="Google Shape;128;p17"/>
          <p:cNvGrpSpPr/>
          <p:nvPr/>
        </p:nvGrpSpPr>
        <p:grpSpPr>
          <a:xfrm>
            <a:off x="3943313" y="100840"/>
            <a:ext cx="276191" cy="276191"/>
            <a:chOff x="0" y="0"/>
            <a:chExt cx="552381" cy="552381"/>
          </a:xfrm>
        </p:grpSpPr>
        <p:sp>
          <p:nvSpPr>
            <p:cNvPr id="129" name="Google Shape;129;p17"/>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pic>
          <p:nvPicPr>
            <p:cNvPr id="130" name="Google Shape;130;p17"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31" name="Google Shape;131;p17"/>
          <p:cNvSpPr/>
          <p:nvPr/>
        </p:nvSpPr>
        <p:spPr>
          <a:xfrm>
            <a:off x="221801" y="417252"/>
            <a:ext cx="4131442" cy="328241"/>
          </a:xfrm>
          <a:prstGeom prst="rect">
            <a:avLst/>
          </a:prstGeom>
          <a:solidFill>
            <a:srgbClr val="D6D6D6"/>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32" name="Google Shape;132;p17"/>
          <p:cNvSpPr txBox="1"/>
          <p:nvPr/>
        </p:nvSpPr>
        <p:spPr>
          <a:xfrm>
            <a:off x="460956" y="475707"/>
            <a:ext cx="3058683" cy="220573"/>
          </a:xfrm>
          <a:prstGeom prst="rect">
            <a:avLst/>
          </a:prstGeom>
          <a:noFill/>
          <a:ln>
            <a:noFill/>
          </a:ln>
        </p:spPr>
        <p:txBody>
          <a:bodyPr spcFirstLastPara="1" wrap="square" lIns="25400" tIns="25400" rIns="25400" bIns="25400" anchor="t" anchorCtr="0">
            <a:spAutoFit/>
          </a:bodyPr>
          <a:lstStyle/>
          <a:p>
            <a:pPr defTabSz="457200">
              <a:buClr>
                <a:srgbClr val="000000"/>
              </a:buClr>
              <a:buSzPts val="2200"/>
            </a:pPr>
            <a:r>
              <a:rPr lang="en-US" sz="1100" b="1" kern="0">
                <a:solidFill>
                  <a:srgbClr val="000000"/>
                </a:solidFill>
                <a:latin typeface="Arial"/>
                <a:ea typeface="Arial"/>
                <a:cs typeface="Arial"/>
                <a:sym typeface="Arial"/>
              </a:rPr>
              <a:t>HOW WE LEARN</a:t>
            </a:r>
            <a:r>
              <a:rPr lang="en-US" sz="1100" kern="0">
                <a:solidFill>
                  <a:srgbClr val="000000"/>
                </a:solidFill>
                <a:latin typeface="Arial"/>
                <a:ea typeface="Arial"/>
                <a:cs typeface="Arial"/>
                <a:sym typeface="Arial"/>
              </a:rPr>
              <a:t> SERIES</a:t>
            </a:r>
            <a:endParaRPr sz="700" kern="0">
              <a:solidFill>
                <a:srgbClr val="000000"/>
              </a:solidFill>
              <a:latin typeface="Arial"/>
              <a:ea typeface="Arial"/>
              <a:cs typeface="Arial"/>
              <a:sym typeface="Arial"/>
            </a:endParaRPr>
          </a:p>
        </p:txBody>
      </p:sp>
      <p:sp>
        <p:nvSpPr>
          <p:cNvPr id="133" name="Google Shape;133;p17"/>
          <p:cNvSpPr/>
          <p:nvPr/>
        </p:nvSpPr>
        <p:spPr>
          <a:xfrm>
            <a:off x="5018071" y="-6350"/>
            <a:ext cx="1282695" cy="328241"/>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34" name="Google Shape;134;p17"/>
          <p:cNvSpPr txBox="1"/>
          <p:nvPr/>
        </p:nvSpPr>
        <p:spPr>
          <a:xfrm>
            <a:off x="5046483" y="45389"/>
            <a:ext cx="1225871" cy="235359"/>
          </a:xfrm>
          <a:prstGeom prst="rect">
            <a:avLst/>
          </a:prstGeom>
          <a:noFill/>
          <a:ln>
            <a:noFill/>
          </a:ln>
        </p:spPr>
        <p:txBody>
          <a:bodyPr spcFirstLastPara="1" wrap="square" lIns="25400" tIns="25400" rIns="25400" bIns="25400" anchor="t" anchorCtr="0">
            <a:noAutofit/>
          </a:bodyPr>
          <a:lstStyle/>
          <a:p>
            <a:pPr defTabSz="457200">
              <a:buClr>
                <a:srgbClr val="FFFFFF"/>
              </a:buClr>
              <a:buSzPts val="3000"/>
            </a:pPr>
            <a:r>
              <a:rPr lang="en-US" sz="1500" b="1" kern="0">
                <a:solidFill>
                  <a:srgbClr val="FFFFFF"/>
                </a:solidFill>
                <a:latin typeface="Arial"/>
                <a:ea typeface="Arial"/>
                <a:cs typeface="Arial"/>
                <a:sym typeface="Arial"/>
              </a:rPr>
              <a:t>1</a:t>
            </a:r>
            <a:r>
              <a:rPr lang="en-US" sz="1500" kern="0">
                <a:solidFill>
                  <a:srgbClr val="D6D6D6"/>
                </a:solidFill>
                <a:latin typeface="Arial"/>
                <a:ea typeface="Arial"/>
                <a:cs typeface="Arial"/>
                <a:sym typeface="Arial"/>
              </a:rPr>
              <a:t> | 2</a:t>
            </a:r>
            <a:r>
              <a:rPr lang="en-US" sz="1500" kern="0">
                <a:solidFill>
                  <a:srgbClr val="FFFFFF"/>
                </a:solidFill>
                <a:latin typeface="Arial"/>
                <a:ea typeface="Arial"/>
                <a:cs typeface="Arial"/>
                <a:sym typeface="Arial"/>
              </a:rPr>
              <a:t> </a:t>
            </a:r>
            <a:r>
              <a:rPr lang="en-US" sz="1500" kern="0">
                <a:solidFill>
                  <a:srgbClr val="D6D6D6"/>
                </a:solidFill>
                <a:latin typeface="Arial"/>
                <a:ea typeface="Arial"/>
                <a:cs typeface="Arial"/>
                <a:sym typeface="Arial"/>
              </a:rPr>
              <a:t>| 3 | 4 | 5</a:t>
            </a:r>
            <a:endParaRPr sz="700" kern="0">
              <a:solidFill>
                <a:srgbClr val="000000"/>
              </a:solidFill>
              <a:latin typeface="Arial"/>
              <a:ea typeface="Arial"/>
              <a:cs typeface="Arial"/>
              <a:sym typeface="Arial"/>
            </a:endParaRPr>
          </a:p>
        </p:txBody>
      </p:sp>
      <p:sp>
        <p:nvSpPr>
          <p:cNvPr id="135" name="Google Shape;135;p17"/>
          <p:cNvSpPr/>
          <p:nvPr/>
        </p:nvSpPr>
        <p:spPr>
          <a:xfrm>
            <a:off x="-1" y="2018115"/>
            <a:ext cx="4573059" cy="4839886"/>
          </a:xfrm>
          <a:prstGeom prst="rect">
            <a:avLst/>
          </a:prstGeom>
          <a:solidFill>
            <a:schemeClr val="lt2"/>
          </a:solidFill>
          <a:ln>
            <a:noFill/>
          </a:ln>
        </p:spPr>
        <p:txBody>
          <a:bodyPr spcFirstLastPara="1" wrap="square" lIns="0" tIns="0" rIns="0" bIns="0" anchor="ctr" anchorCtr="0">
            <a:noAutofit/>
          </a:bodyPr>
          <a:lstStyle/>
          <a:p>
            <a:pPr algn="ctr" defTabSz="457200">
              <a:buClr>
                <a:srgbClr val="000000"/>
              </a:buClr>
              <a:buSzPts val="3200"/>
            </a:pPr>
            <a:endParaRPr sz="1600" kern="0">
              <a:solidFill>
                <a:srgbClr val="FFFFFF"/>
              </a:solidFill>
              <a:latin typeface="Helvetica Neue"/>
              <a:ea typeface="Helvetica Neue"/>
              <a:cs typeface="Helvetica Neue"/>
              <a:sym typeface="Helvetica Neue"/>
            </a:endParaRPr>
          </a:p>
        </p:txBody>
      </p:sp>
      <p:pic>
        <p:nvPicPr>
          <p:cNvPr id="136" name="Google Shape;136;p17"/>
          <p:cNvPicPr preferRelativeResize="0"/>
          <p:nvPr/>
        </p:nvPicPr>
        <p:blipFill rotWithShape="1">
          <a:blip r:embed="rId4">
            <a:alphaModFix/>
          </a:blip>
          <a:srcRect/>
          <a:stretch/>
        </p:blipFill>
        <p:spPr>
          <a:xfrm>
            <a:off x="-785" y="2038161"/>
            <a:ext cx="4582555" cy="48198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E196F0-DF0F-004D-CDB9-17D67FC213FA}"/>
              </a:ext>
            </a:extLst>
          </p:cNvPr>
          <p:cNvSpPr txBox="1"/>
          <p:nvPr/>
        </p:nvSpPr>
        <p:spPr>
          <a:xfrm>
            <a:off x="7895303" y="4112558"/>
            <a:ext cx="6096000" cy="369332"/>
          </a:xfrm>
          <a:prstGeom prst="rect">
            <a:avLst/>
          </a:prstGeom>
          <a:noFill/>
        </p:spPr>
        <p:txBody>
          <a:bodyPr wrap="square">
            <a:spAutoFit/>
          </a:bodyPr>
          <a:lstStyle/>
          <a:p>
            <a:r>
              <a:rPr lang="en-GB" dirty="0">
                <a:hlinkClick r:id="rId2"/>
              </a:rPr>
              <a:t>Revision Timetable Maker / Study Planner</a:t>
            </a:r>
            <a:endParaRPr lang="en-GB" dirty="0"/>
          </a:p>
        </p:txBody>
      </p:sp>
      <p:pic>
        <p:nvPicPr>
          <p:cNvPr id="8" name="Picture 7">
            <a:extLst>
              <a:ext uri="{FF2B5EF4-FFF2-40B4-BE49-F238E27FC236}">
                <a16:creationId xmlns:a16="http://schemas.microsoft.com/office/drawing/2014/main" id="{A9917CCF-6588-E5EC-4177-81627495F6DC}"/>
              </a:ext>
            </a:extLst>
          </p:cNvPr>
          <p:cNvPicPr>
            <a:picLocks noChangeAspect="1"/>
          </p:cNvPicPr>
          <p:nvPr/>
        </p:nvPicPr>
        <p:blipFill>
          <a:blip r:embed="rId3"/>
          <a:srcRect b="6397"/>
          <a:stretch>
            <a:fillRect/>
          </a:stretch>
        </p:blipFill>
        <p:spPr>
          <a:xfrm>
            <a:off x="1098285" y="24067"/>
            <a:ext cx="7659445" cy="3328904"/>
          </a:xfrm>
          <a:prstGeom prst="rect">
            <a:avLst/>
          </a:prstGeom>
        </p:spPr>
      </p:pic>
      <p:pic>
        <p:nvPicPr>
          <p:cNvPr id="10" name="Picture 9">
            <a:extLst>
              <a:ext uri="{FF2B5EF4-FFF2-40B4-BE49-F238E27FC236}">
                <a16:creationId xmlns:a16="http://schemas.microsoft.com/office/drawing/2014/main" id="{15104DE0-EBCF-66E7-F39A-EC5F31F94FAA}"/>
              </a:ext>
            </a:extLst>
          </p:cNvPr>
          <p:cNvPicPr>
            <a:picLocks noChangeAspect="1"/>
          </p:cNvPicPr>
          <p:nvPr/>
        </p:nvPicPr>
        <p:blipFill>
          <a:blip r:embed="rId4"/>
          <a:stretch>
            <a:fillRect/>
          </a:stretch>
        </p:blipFill>
        <p:spPr>
          <a:xfrm>
            <a:off x="288003" y="2752014"/>
            <a:ext cx="7479481" cy="4927658"/>
          </a:xfrm>
          <a:prstGeom prst="rect">
            <a:avLst/>
          </a:prstGeom>
        </p:spPr>
      </p:pic>
      <p:sp>
        <p:nvSpPr>
          <p:cNvPr id="11" name="Rectangle: Rounded Corners 10">
            <a:extLst>
              <a:ext uri="{FF2B5EF4-FFF2-40B4-BE49-F238E27FC236}">
                <a16:creationId xmlns:a16="http://schemas.microsoft.com/office/drawing/2014/main" id="{91FCC049-D686-60AF-3986-769D1B430454}"/>
              </a:ext>
            </a:extLst>
          </p:cNvPr>
          <p:cNvSpPr/>
          <p:nvPr/>
        </p:nvSpPr>
        <p:spPr>
          <a:xfrm>
            <a:off x="9134168" y="471948"/>
            <a:ext cx="2595716" cy="2881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Revision requires:</a:t>
            </a:r>
          </a:p>
          <a:p>
            <a:pPr marL="285750" indent="-285750">
              <a:buFont typeface="Arial" panose="020B0604020202020204" pitchFamily="34" charset="0"/>
              <a:buChar char="•"/>
            </a:pPr>
            <a:r>
              <a:rPr lang="en-GB" dirty="0"/>
              <a:t>A plan</a:t>
            </a:r>
          </a:p>
          <a:p>
            <a:pPr marL="285750" indent="-285750">
              <a:buFont typeface="Arial" panose="020B0604020202020204" pitchFamily="34" charset="0"/>
              <a:buChar char="•"/>
            </a:pPr>
            <a:r>
              <a:rPr lang="en-GB" dirty="0"/>
              <a:t>Commitment</a:t>
            </a:r>
          </a:p>
          <a:p>
            <a:pPr marL="285750" indent="-285750">
              <a:buFont typeface="Arial" panose="020B0604020202020204" pitchFamily="34" charset="0"/>
              <a:buChar char="•"/>
            </a:pPr>
            <a:r>
              <a:rPr lang="en-GB" dirty="0"/>
              <a:t>Specifics</a:t>
            </a:r>
          </a:p>
          <a:p>
            <a:pPr marL="285750" indent="-285750">
              <a:buFont typeface="Arial" panose="020B0604020202020204" pitchFamily="34" charset="0"/>
              <a:buChar char="•"/>
            </a:pPr>
            <a:r>
              <a:rPr lang="en-GB" dirty="0"/>
              <a:t>Realism</a:t>
            </a:r>
          </a:p>
          <a:p>
            <a:endParaRPr lang="en-GB" dirty="0"/>
          </a:p>
          <a:p>
            <a:r>
              <a:rPr lang="en-GB" dirty="0"/>
              <a:t>From 3</a:t>
            </a:r>
            <a:r>
              <a:rPr lang="en-GB" baseline="30000" dirty="0"/>
              <a:t>rd</a:t>
            </a:r>
            <a:r>
              <a:rPr lang="en-GB" dirty="0"/>
              <a:t> November there are 27 weeks until the first exam. </a:t>
            </a:r>
          </a:p>
        </p:txBody>
      </p:sp>
      <p:sp>
        <p:nvSpPr>
          <p:cNvPr id="12" name="Rectangle: Rounded Corners 11">
            <a:extLst>
              <a:ext uri="{FF2B5EF4-FFF2-40B4-BE49-F238E27FC236}">
                <a16:creationId xmlns:a16="http://schemas.microsoft.com/office/drawing/2014/main" id="{13D36535-A1AF-BD36-B35E-10E4A4A84B32}"/>
              </a:ext>
            </a:extLst>
          </p:cNvPr>
          <p:cNvSpPr/>
          <p:nvPr/>
        </p:nvSpPr>
        <p:spPr>
          <a:xfrm>
            <a:off x="8757731" y="4601497"/>
            <a:ext cx="3146266" cy="21729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Students should be aiming to commit approx. 30 hours of revision to each subject.</a:t>
            </a:r>
          </a:p>
          <a:p>
            <a:r>
              <a:rPr lang="en-GB" dirty="0"/>
              <a:t>Spacing this out now, means approx. an hour per week for each subject. </a:t>
            </a:r>
          </a:p>
        </p:txBody>
      </p:sp>
    </p:spTree>
    <p:extLst>
      <p:ext uri="{BB962C8B-B14F-4D97-AF65-F5344CB8AC3E}">
        <p14:creationId xmlns:p14="http://schemas.microsoft.com/office/powerpoint/2010/main" val="14316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p:nvPr/>
        </p:nvSpPr>
        <p:spPr>
          <a:xfrm>
            <a:off x="233907" y="925768"/>
            <a:ext cx="4119930" cy="605294"/>
          </a:xfrm>
          <a:prstGeom prst="rect">
            <a:avLst/>
          </a:prstGeom>
          <a:noFill/>
          <a:ln>
            <a:noFill/>
          </a:ln>
        </p:spPr>
        <p:txBody>
          <a:bodyPr spcFirstLastPara="1" wrap="square" lIns="25400" tIns="25400" rIns="25400" bIns="25400" anchor="t" anchorCtr="0">
            <a:spAutoFit/>
          </a:bodyPr>
          <a:lstStyle/>
          <a:p>
            <a:pPr defTabSz="457200">
              <a:buClr>
                <a:srgbClr val="FFFFFF"/>
              </a:buClr>
              <a:buSzPts val="3600"/>
            </a:pPr>
            <a:r>
              <a:rPr lang="en-US" kern="0">
                <a:solidFill>
                  <a:srgbClr val="FFFFFF"/>
                </a:solidFill>
                <a:latin typeface="Arial"/>
                <a:ea typeface="Arial"/>
                <a:cs typeface="Arial"/>
                <a:sym typeface="Arial"/>
              </a:rPr>
              <a:t>SOME MYTHS&amp; WEAK STUDY HABITS</a:t>
            </a:r>
            <a:endParaRPr sz="700" kern="0">
              <a:solidFill>
                <a:srgbClr val="000000"/>
              </a:solidFill>
              <a:latin typeface="Arial"/>
              <a:ea typeface="Arial"/>
              <a:cs typeface="Arial"/>
              <a:sym typeface="Arial"/>
            </a:endParaRPr>
          </a:p>
        </p:txBody>
      </p:sp>
      <p:sp>
        <p:nvSpPr>
          <p:cNvPr id="142" name="Google Shape;142;p18"/>
          <p:cNvSpPr txBox="1"/>
          <p:nvPr/>
        </p:nvSpPr>
        <p:spPr>
          <a:xfrm>
            <a:off x="460956" y="116562"/>
            <a:ext cx="3654320" cy="282129"/>
          </a:xfrm>
          <a:prstGeom prst="rect">
            <a:avLst/>
          </a:prstGeom>
          <a:noFill/>
          <a:ln>
            <a:noFill/>
          </a:ln>
        </p:spPr>
        <p:txBody>
          <a:bodyPr spcFirstLastPara="1" wrap="square" lIns="25400" tIns="25400" rIns="25400" bIns="25400" anchor="t" anchorCtr="0">
            <a:spAutoFit/>
          </a:bodyPr>
          <a:lstStyle/>
          <a:p>
            <a:pPr defTabSz="457200">
              <a:buClr>
                <a:srgbClr val="FFFFFF"/>
              </a:buClr>
              <a:buSzPts val="3000"/>
            </a:pPr>
            <a:r>
              <a:rPr lang="en-US" sz="1500" b="1" kern="0">
                <a:solidFill>
                  <a:srgbClr val="FFFFFF"/>
                </a:solidFill>
                <a:latin typeface="Arial"/>
                <a:ea typeface="Arial"/>
                <a:cs typeface="Arial"/>
                <a:sym typeface="Arial"/>
              </a:rPr>
              <a:t>LEARNING WALKTHRUs</a:t>
            </a:r>
            <a:endParaRPr sz="700" kern="0">
              <a:solidFill>
                <a:srgbClr val="000000"/>
              </a:solidFill>
              <a:latin typeface="Arial"/>
              <a:ea typeface="Arial"/>
              <a:cs typeface="Arial"/>
              <a:sym typeface="Arial"/>
            </a:endParaRPr>
          </a:p>
        </p:txBody>
      </p:sp>
      <p:sp>
        <p:nvSpPr>
          <p:cNvPr id="143" name="Google Shape;143;p18"/>
          <p:cNvSpPr/>
          <p:nvPr/>
        </p:nvSpPr>
        <p:spPr>
          <a:xfrm>
            <a:off x="5018071" y="-6350"/>
            <a:ext cx="1282695" cy="328241"/>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44" name="Google Shape;144;p18"/>
          <p:cNvSpPr txBox="1"/>
          <p:nvPr/>
        </p:nvSpPr>
        <p:spPr>
          <a:xfrm>
            <a:off x="5046483" y="45389"/>
            <a:ext cx="1225871" cy="235359"/>
          </a:xfrm>
          <a:prstGeom prst="rect">
            <a:avLst/>
          </a:prstGeom>
          <a:noFill/>
          <a:ln>
            <a:noFill/>
          </a:ln>
        </p:spPr>
        <p:txBody>
          <a:bodyPr spcFirstLastPara="1" wrap="square" lIns="25400" tIns="25400" rIns="25400" bIns="25400" anchor="t" anchorCtr="0">
            <a:noAutofit/>
          </a:bodyPr>
          <a:lstStyle/>
          <a:p>
            <a:pPr defTabSz="457200">
              <a:buClr>
                <a:srgbClr val="D6D6D6"/>
              </a:buClr>
              <a:buSzPts val="3000"/>
            </a:pPr>
            <a:r>
              <a:rPr lang="en-US" sz="1500" kern="0">
                <a:solidFill>
                  <a:srgbClr val="D6D6D6"/>
                </a:solidFill>
                <a:latin typeface="Arial"/>
                <a:ea typeface="Arial"/>
                <a:cs typeface="Arial"/>
                <a:sym typeface="Arial"/>
              </a:rPr>
              <a:t>1 | </a:t>
            </a:r>
            <a:r>
              <a:rPr lang="en-US" sz="1500" b="1" kern="0">
                <a:solidFill>
                  <a:srgbClr val="FFFFFF"/>
                </a:solidFill>
                <a:latin typeface="Arial"/>
                <a:ea typeface="Arial"/>
                <a:cs typeface="Arial"/>
                <a:sym typeface="Arial"/>
              </a:rPr>
              <a:t>2</a:t>
            </a:r>
            <a:r>
              <a:rPr lang="en-US" sz="1500" kern="0">
                <a:solidFill>
                  <a:srgbClr val="FFFFFF"/>
                </a:solidFill>
                <a:latin typeface="Arial"/>
                <a:ea typeface="Arial"/>
                <a:cs typeface="Arial"/>
                <a:sym typeface="Arial"/>
              </a:rPr>
              <a:t> </a:t>
            </a:r>
            <a:r>
              <a:rPr lang="en-US" sz="1500" kern="0">
                <a:solidFill>
                  <a:srgbClr val="D6D6D6"/>
                </a:solidFill>
                <a:latin typeface="Arial"/>
                <a:ea typeface="Arial"/>
                <a:cs typeface="Arial"/>
                <a:sym typeface="Arial"/>
              </a:rPr>
              <a:t>| 3 | 4 | 5</a:t>
            </a:r>
            <a:endParaRPr sz="700" kern="0">
              <a:solidFill>
                <a:srgbClr val="000000"/>
              </a:solidFill>
              <a:latin typeface="Arial"/>
              <a:ea typeface="Arial"/>
              <a:cs typeface="Arial"/>
              <a:sym typeface="Arial"/>
            </a:endParaRPr>
          </a:p>
        </p:txBody>
      </p:sp>
      <p:sp>
        <p:nvSpPr>
          <p:cNvPr id="145" name="Google Shape;145;p18"/>
          <p:cNvSpPr txBox="1"/>
          <p:nvPr/>
        </p:nvSpPr>
        <p:spPr>
          <a:xfrm>
            <a:off x="5018071" y="885888"/>
            <a:ext cx="6373504" cy="974626"/>
          </a:xfrm>
          <a:prstGeom prst="rect">
            <a:avLst/>
          </a:prstGeom>
          <a:noFill/>
          <a:ln>
            <a:noFill/>
          </a:ln>
        </p:spPr>
        <p:txBody>
          <a:bodyPr spcFirstLastPara="1" wrap="square" lIns="25400" tIns="25400" rIns="25400" bIns="25400" anchor="t" anchorCtr="0">
            <a:spAutoFit/>
          </a:bodyPr>
          <a:lstStyle/>
          <a:p>
            <a:pPr defTabSz="457200">
              <a:buClr>
                <a:srgbClr val="000000"/>
              </a:buClr>
              <a:buSzPts val="6000"/>
            </a:pPr>
            <a:r>
              <a:rPr lang="en-US" sz="3000" kern="0">
                <a:solidFill>
                  <a:srgbClr val="000000"/>
                </a:solidFill>
                <a:latin typeface="Arial"/>
                <a:ea typeface="Arial"/>
                <a:cs typeface="Arial"/>
                <a:sym typeface="Arial"/>
              </a:rPr>
              <a:t>USE SUBJECT-SPECIFIC ROUTINES</a:t>
            </a:r>
            <a:endParaRPr sz="3000" kern="0">
              <a:solidFill>
                <a:srgbClr val="000000"/>
              </a:solidFill>
              <a:latin typeface="Arial"/>
              <a:ea typeface="Arial"/>
              <a:cs typeface="Arial"/>
              <a:sym typeface="Arial"/>
            </a:endParaRPr>
          </a:p>
        </p:txBody>
      </p:sp>
      <p:sp>
        <p:nvSpPr>
          <p:cNvPr id="146" name="Google Shape;146;p18"/>
          <p:cNvSpPr/>
          <p:nvPr/>
        </p:nvSpPr>
        <p:spPr>
          <a:xfrm>
            <a:off x="5018071" y="1850906"/>
            <a:ext cx="1282695" cy="167209"/>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47" name="Google Shape;147;p18"/>
          <p:cNvSpPr/>
          <p:nvPr/>
        </p:nvSpPr>
        <p:spPr>
          <a:xfrm>
            <a:off x="-1" y="-6350"/>
            <a:ext cx="4573059" cy="1864236"/>
          </a:xfrm>
          <a:prstGeom prst="rect">
            <a:avLst/>
          </a:prstGeom>
          <a:solidFill>
            <a:srgbClr val="F3B802"/>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48" name="Google Shape;148;p18"/>
          <p:cNvSpPr txBox="1"/>
          <p:nvPr/>
        </p:nvSpPr>
        <p:spPr>
          <a:xfrm>
            <a:off x="233907" y="925768"/>
            <a:ext cx="4119930" cy="328295"/>
          </a:xfrm>
          <a:prstGeom prst="rect">
            <a:avLst/>
          </a:prstGeom>
          <a:noFill/>
          <a:ln>
            <a:noFill/>
          </a:ln>
        </p:spPr>
        <p:txBody>
          <a:bodyPr spcFirstLastPara="1" wrap="square" lIns="25400" tIns="25400" rIns="25400" bIns="25400" anchor="t" anchorCtr="0">
            <a:spAutoFit/>
          </a:bodyPr>
          <a:lstStyle/>
          <a:p>
            <a:pPr defTabSz="457200">
              <a:buClr>
                <a:srgbClr val="FFFFFF"/>
              </a:buClr>
              <a:buSzPts val="3600"/>
            </a:pPr>
            <a:r>
              <a:rPr lang="en-US" kern="0">
                <a:solidFill>
                  <a:srgbClr val="FFFFFF"/>
                </a:solidFill>
                <a:latin typeface="Arial"/>
                <a:ea typeface="Arial"/>
                <a:cs typeface="Arial"/>
                <a:sym typeface="Arial"/>
              </a:rPr>
              <a:t>MAXIMISING TIME &amp; EFFORT</a:t>
            </a:r>
            <a:endParaRPr kern="0">
              <a:solidFill>
                <a:srgbClr val="FFFFFF"/>
              </a:solidFill>
              <a:latin typeface="Arial"/>
              <a:ea typeface="Arial"/>
              <a:cs typeface="Arial"/>
              <a:sym typeface="Arial"/>
            </a:endParaRPr>
          </a:p>
        </p:txBody>
      </p:sp>
      <p:sp>
        <p:nvSpPr>
          <p:cNvPr id="149" name="Google Shape;149;p18"/>
          <p:cNvSpPr txBox="1"/>
          <p:nvPr/>
        </p:nvSpPr>
        <p:spPr>
          <a:xfrm>
            <a:off x="5018075" y="2200838"/>
            <a:ext cx="6722400" cy="3652282"/>
          </a:xfrm>
          <a:prstGeom prst="rect">
            <a:avLst/>
          </a:prstGeom>
          <a:noFill/>
          <a:ln>
            <a:noFill/>
          </a:ln>
        </p:spPr>
        <p:txBody>
          <a:bodyPr spcFirstLastPara="1" wrap="square" lIns="25400" tIns="25400" rIns="25400" bIns="25400" anchor="t" anchorCtr="0">
            <a:spAutoFit/>
          </a:bodyPr>
          <a:lstStyle/>
          <a:p>
            <a:pPr marL="228600" indent="-228600"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To study efficiently learn how to practise in each specific subject or activity area. e.g.</a:t>
            </a:r>
            <a:endParaRPr sz="700" kern="0">
              <a:solidFill>
                <a:srgbClr val="000000"/>
              </a:solidFill>
              <a:latin typeface="Arial"/>
              <a:ea typeface="Arial"/>
              <a:cs typeface="Arial"/>
              <a:sym typeface="Arial"/>
            </a:endParaRPr>
          </a:p>
          <a:p>
            <a:pPr lvl="1" indent="-257175"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How do you practise maths? Which questions do you do and how do you check them? </a:t>
            </a:r>
            <a:endParaRPr sz="2250" kern="0">
              <a:solidFill>
                <a:srgbClr val="000000"/>
              </a:solidFill>
              <a:latin typeface="Arial"/>
              <a:ea typeface="Arial"/>
              <a:cs typeface="Arial"/>
              <a:sym typeface="Arial"/>
            </a:endParaRPr>
          </a:p>
          <a:p>
            <a:pPr lvl="1" indent="-257175"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How do you practise French or Spanish vocab? </a:t>
            </a:r>
            <a:endParaRPr sz="2250" kern="0">
              <a:solidFill>
                <a:srgbClr val="000000"/>
              </a:solidFill>
              <a:latin typeface="Arial"/>
              <a:ea typeface="Arial"/>
              <a:cs typeface="Arial"/>
              <a:sym typeface="Arial"/>
            </a:endParaRPr>
          </a:p>
          <a:p>
            <a:pPr lvl="1" indent="-257175"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How do you practise in music or art at home? </a:t>
            </a:r>
            <a:endParaRPr sz="2250" kern="0">
              <a:solidFill>
                <a:srgbClr val="000000"/>
              </a:solidFill>
              <a:latin typeface="Arial"/>
              <a:ea typeface="Arial"/>
              <a:cs typeface="Arial"/>
              <a:sym typeface="Arial"/>
            </a:endParaRPr>
          </a:p>
          <a:p>
            <a:pPr lvl="1" indent="-257175"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How can you study geography, science, history or literature effectively?</a:t>
            </a:r>
            <a:endParaRPr sz="700" kern="0">
              <a:solidFill>
                <a:srgbClr val="000000"/>
              </a:solidFill>
              <a:latin typeface="Arial"/>
              <a:ea typeface="Arial"/>
              <a:cs typeface="Arial"/>
              <a:sym typeface="Arial"/>
            </a:endParaRPr>
          </a:p>
        </p:txBody>
      </p:sp>
      <p:cxnSp>
        <p:nvCxnSpPr>
          <p:cNvPr id="150" name="Google Shape;150;p18"/>
          <p:cNvCxnSpPr/>
          <p:nvPr/>
        </p:nvCxnSpPr>
        <p:spPr>
          <a:xfrm>
            <a:off x="5018071" y="1857256"/>
            <a:ext cx="6406464" cy="1"/>
          </a:xfrm>
          <a:prstGeom prst="straightConnector1">
            <a:avLst/>
          </a:prstGeom>
          <a:noFill/>
          <a:ln w="25400" cap="flat" cmpd="sng">
            <a:solidFill>
              <a:srgbClr val="000000"/>
            </a:solidFill>
            <a:prstDash val="solid"/>
            <a:miter lim="400000"/>
            <a:headEnd type="none" w="sm" len="sm"/>
            <a:tailEnd type="none" w="sm" len="sm"/>
          </a:ln>
        </p:spPr>
      </p:cxnSp>
      <p:sp>
        <p:nvSpPr>
          <p:cNvPr id="151" name="Google Shape;151;p18"/>
          <p:cNvSpPr/>
          <p:nvPr/>
        </p:nvSpPr>
        <p:spPr>
          <a:xfrm>
            <a:off x="2390" y="1857885"/>
            <a:ext cx="4571453" cy="167209"/>
          </a:xfrm>
          <a:prstGeom prst="rect">
            <a:avLst/>
          </a:prstGeom>
          <a:solidFill>
            <a:srgbClr val="000000"/>
          </a:solidFill>
          <a:ln>
            <a:noFill/>
          </a:ln>
        </p:spPr>
        <p:txBody>
          <a:bodyPr spcFirstLastPara="1" wrap="square" lIns="0" tIns="0" rIns="0" bIns="0" anchor="ctr" anchorCtr="0">
            <a:noAutofit/>
          </a:bodyPr>
          <a:lstStyle/>
          <a:p>
            <a:pPr algn="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52" name="Google Shape;152;p18"/>
          <p:cNvSpPr/>
          <p:nvPr/>
        </p:nvSpPr>
        <p:spPr>
          <a:xfrm>
            <a:off x="222395" y="0"/>
            <a:ext cx="4131441" cy="417252"/>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53" name="Google Shape;153;p18"/>
          <p:cNvSpPr txBox="1"/>
          <p:nvPr/>
        </p:nvSpPr>
        <p:spPr>
          <a:xfrm>
            <a:off x="460956" y="116562"/>
            <a:ext cx="3654320" cy="282129"/>
          </a:xfrm>
          <a:prstGeom prst="rect">
            <a:avLst/>
          </a:prstGeom>
          <a:noFill/>
          <a:ln>
            <a:noFill/>
          </a:ln>
        </p:spPr>
        <p:txBody>
          <a:bodyPr spcFirstLastPara="1" wrap="square" lIns="25400" tIns="25400" rIns="25400" bIns="25400" anchor="t" anchorCtr="0">
            <a:spAutoFit/>
          </a:bodyPr>
          <a:lstStyle/>
          <a:p>
            <a:pPr defTabSz="457200">
              <a:buClr>
                <a:srgbClr val="FFFFFF"/>
              </a:buClr>
              <a:buSzPts val="3000"/>
            </a:pPr>
            <a:r>
              <a:rPr lang="en-US" sz="1500" b="1" kern="0">
                <a:solidFill>
                  <a:srgbClr val="FFFFFF"/>
                </a:solidFill>
                <a:latin typeface="Arial"/>
                <a:ea typeface="Arial"/>
                <a:cs typeface="Arial"/>
                <a:sym typeface="Arial"/>
              </a:rPr>
              <a:t>LEARNING WALKTHRUs</a:t>
            </a:r>
            <a:endParaRPr sz="700" kern="0">
              <a:solidFill>
                <a:srgbClr val="000000"/>
              </a:solidFill>
              <a:latin typeface="Arial"/>
              <a:ea typeface="Arial"/>
              <a:cs typeface="Arial"/>
              <a:sym typeface="Arial"/>
            </a:endParaRPr>
          </a:p>
        </p:txBody>
      </p:sp>
      <p:sp>
        <p:nvSpPr>
          <p:cNvPr id="154" name="Google Shape;154;p18"/>
          <p:cNvSpPr/>
          <p:nvPr/>
        </p:nvSpPr>
        <p:spPr>
          <a:xfrm>
            <a:off x="221801" y="417252"/>
            <a:ext cx="4131442" cy="328241"/>
          </a:xfrm>
          <a:prstGeom prst="rect">
            <a:avLst/>
          </a:prstGeom>
          <a:solidFill>
            <a:srgbClr val="D6D6D6"/>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55" name="Google Shape;155;p18"/>
          <p:cNvSpPr txBox="1"/>
          <p:nvPr/>
        </p:nvSpPr>
        <p:spPr>
          <a:xfrm>
            <a:off x="460956" y="475707"/>
            <a:ext cx="3058683" cy="220573"/>
          </a:xfrm>
          <a:prstGeom prst="rect">
            <a:avLst/>
          </a:prstGeom>
          <a:noFill/>
          <a:ln>
            <a:noFill/>
          </a:ln>
        </p:spPr>
        <p:txBody>
          <a:bodyPr spcFirstLastPara="1" wrap="square" lIns="25400" tIns="25400" rIns="25400" bIns="25400" anchor="t" anchorCtr="0">
            <a:spAutoFit/>
          </a:bodyPr>
          <a:lstStyle/>
          <a:p>
            <a:pPr defTabSz="457200">
              <a:buClr>
                <a:srgbClr val="000000"/>
              </a:buClr>
              <a:buSzPts val="2200"/>
            </a:pPr>
            <a:r>
              <a:rPr lang="en-US" sz="1100" b="1" kern="0">
                <a:solidFill>
                  <a:srgbClr val="000000"/>
                </a:solidFill>
                <a:latin typeface="Arial"/>
                <a:ea typeface="Arial"/>
                <a:cs typeface="Arial"/>
                <a:sym typeface="Arial"/>
              </a:rPr>
              <a:t>HOW WE LEARN</a:t>
            </a:r>
            <a:r>
              <a:rPr lang="en-US" sz="1100" kern="0">
                <a:solidFill>
                  <a:srgbClr val="000000"/>
                </a:solidFill>
                <a:latin typeface="Arial"/>
                <a:ea typeface="Arial"/>
                <a:cs typeface="Arial"/>
                <a:sym typeface="Arial"/>
              </a:rPr>
              <a:t> SERIES</a:t>
            </a:r>
            <a:endParaRPr sz="700" kern="0">
              <a:solidFill>
                <a:srgbClr val="000000"/>
              </a:solidFill>
              <a:latin typeface="Arial"/>
              <a:ea typeface="Arial"/>
              <a:cs typeface="Arial"/>
              <a:sym typeface="Arial"/>
            </a:endParaRPr>
          </a:p>
        </p:txBody>
      </p:sp>
      <p:sp>
        <p:nvSpPr>
          <p:cNvPr id="156" name="Google Shape;156;p18"/>
          <p:cNvSpPr/>
          <p:nvPr/>
        </p:nvSpPr>
        <p:spPr>
          <a:xfrm>
            <a:off x="-1" y="2018115"/>
            <a:ext cx="4573059" cy="4839886"/>
          </a:xfrm>
          <a:prstGeom prst="rect">
            <a:avLst/>
          </a:prstGeom>
          <a:solidFill>
            <a:schemeClr val="lt2"/>
          </a:solidFill>
          <a:ln>
            <a:noFill/>
          </a:ln>
        </p:spPr>
        <p:txBody>
          <a:bodyPr spcFirstLastPara="1" wrap="square" lIns="0" tIns="0" rIns="0" bIns="0" anchor="ctr" anchorCtr="0">
            <a:noAutofit/>
          </a:bodyPr>
          <a:lstStyle/>
          <a:p>
            <a:pPr algn="ctr" defTabSz="457200">
              <a:buClr>
                <a:srgbClr val="000000"/>
              </a:buClr>
              <a:buSzPts val="3200"/>
            </a:pPr>
            <a:endParaRPr sz="1600" kern="0">
              <a:solidFill>
                <a:srgbClr val="FFFFFF"/>
              </a:solidFill>
              <a:latin typeface="Helvetica Neue"/>
              <a:ea typeface="Helvetica Neue"/>
              <a:cs typeface="Helvetica Neue"/>
              <a:sym typeface="Helvetica Neue"/>
            </a:endParaRPr>
          </a:p>
        </p:txBody>
      </p:sp>
      <p:grpSp>
        <p:nvGrpSpPr>
          <p:cNvPr id="157" name="Google Shape;157;p18"/>
          <p:cNvGrpSpPr/>
          <p:nvPr/>
        </p:nvGrpSpPr>
        <p:grpSpPr>
          <a:xfrm>
            <a:off x="3943313" y="100840"/>
            <a:ext cx="276191" cy="276191"/>
            <a:chOff x="0" y="0"/>
            <a:chExt cx="552381" cy="552381"/>
          </a:xfrm>
        </p:grpSpPr>
        <p:sp>
          <p:nvSpPr>
            <p:cNvPr id="158" name="Google Shape;158;p18"/>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pic>
          <p:nvPicPr>
            <p:cNvPr id="159" name="Google Shape;159;p18"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pic>
        <p:nvPicPr>
          <p:cNvPr id="160" name="Google Shape;160;p18"/>
          <p:cNvPicPr preferRelativeResize="0"/>
          <p:nvPr/>
        </p:nvPicPr>
        <p:blipFill rotWithShape="1">
          <a:blip r:embed="rId4">
            <a:alphaModFix/>
          </a:blip>
          <a:srcRect/>
          <a:stretch/>
        </p:blipFill>
        <p:spPr>
          <a:xfrm>
            <a:off x="-785" y="2038161"/>
            <a:ext cx="4582555" cy="48198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p:nvPr/>
        </p:nvSpPr>
        <p:spPr>
          <a:xfrm>
            <a:off x="5018071" y="-6350"/>
            <a:ext cx="1282695" cy="328241"/>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66" name="Google Shape;166;p19"/>
          <p:cNvSpPr txBox="1"/>
          <p:nvPr/>
        </p:nvSpPr>
        <p:spPr>
          <a:xfrm>
            <a:off x="5046483" y="45389"/>
            <a:ext cx="1225871" cy="235359"/>
          </a:xfrm>
          <a:prstGeom prst="rect">
            <a:avLst/>
          </a:prstGeom>
          <a:noFill/>
          <a:ln>
            <a:noFill/>
          </a:ln>
        </p:spPr>
        <p:txBody>
          <a:bodyPr spcFirstLastPara="1" wrap="square" lIns="25400" tIns="25400" rIns="25400" bIns="25400" anchor="t" anchorCtr="0">
            <a:noAutofit/>
          </a:bodyPr>
          <a:lstStyle/>
          <a:p>
            <a:pPr defTabSz="457200">
              <a:buClr>
                <a:srgbClr val="D6D6D6"/>
              </a:buClr>
              <a:buSzPts val="3000"/>
            </a:pPr>
            <a:r>
              <a:rPr lang="en-US" sz="1500" kern="0">
                <a:solidFill>
                  <a:srgbClr val="D6D6D6"/>
                </a:solidFill>
                <a:latin typeface="Arial"/>
                <a:ea typeface="Arial"/>
                <a:cs typeface="Arial"/>
                <a:sym typeface="Arial"/>
              </a:rPr>
              <a:t>1 | 2</a:t>
            </a:r>
            <a:r>
              <a:rPr lang="en-US" sz="1500" kern="0">
                <a:solidFill>
                  <a:srgbClr val="FFFFFF"/>
                </a:solidFill>
                <a:latin typeface="Arial"/>
                <a:ea typeface="Arial"/>
                <a:cs typeface="Arial"/>
                <a:sym typeface="Arial"/>
              </a:rPr>
              <a:t> </a:t>
            </a:r>
            <a:r>
              <a:rPr lang="en-US" sz="1500" kern="0">
                <a:solidFill>
                  <a:srgbClr val="D6D6D6"/>
                </a:solidFill>
                <a:latin typeface="Arial"/>
                <a:ea typeface="Arial"/>
                <a:cs typeface="Arial"/>
                <a:sym typeface="Arial"/>
              </a:rPr>
              <a:t>| </a:t>
            </a:r>
            <a:r>
              <a:rPr lang="en-US" sz="1500" b="1" kern="0">
                <a:solidFill>
                  <a:srgbClr val="FFFFFF"/>
                </a:solidFill>
                <a:latin typeface="Arial"/>
                <a:ea typeface="Arial"/>
                <a:cs typeface="Arial"/>
                <a:sym typeface="Arial"/>
              </a:rPr>
              <a:t>3</a:t>
            </a:r>
            <a:r>
              <a:rPr lang="en-US" sz="1500" kern="0">
                <a:solidFill>
                  <a:srgbClr val="D6D6D6"/>
                </a:solidFill>
                <a:latin typeface="Arial"/>
                <a:ea typeface="Arial"/>
                <a:cs typeface="Arial"/>
                <a:sym typeface="Arial"/>
              </a:rPr>
              <a:t> | 4 | 5</a:t>
            </a:r>
            <a:endParaRPr sz="700" kern="0">
              <a:solidFill>
                <a:srgbClr val="000000"/>
              </a:solidFill>
              <a:latin typeface="Arial"/>
              <a:ea typeface="Arial"/>
              <a:cs typeface="Arial"/>
              <a:sym typeface="Arial"/>
            </a:endParaRPr>
          </a:p>
        </p:txBody>
      </p:sp>
      <p:sp>
        <p:nvSpPr>
          <p:cNvPr id="167" name="Google Shape;167;p19"/>
          <p:cNvSpPr txBox="1"/>
          <p:nvPr/>
        </p:nvSpPr>
        <p:spPr>
          <a:xfrm>
            <a:off x="5018071" y="885888"/>
            <a:ext cx="6373504" cy="512961"/>
          </a:xfrm>
          <a:prstGeom prst="rect">
            <a:avLst/>
          </a:prstGeom>
          <a:noFill/>
          <a:ln>
            <a:noFill/>
          </a:ln>
        </p:spPr>
        <p:txBody>
          <a:bodyPr spcFirstLastPara="1" wrap="square" lIns="25400" tIns="25400" rIns="25400" bIns="25400" anchor="t" anchorCtr="0">
            <a:spAutoFit/>
          </a:bodyPr>
          <a:lstStyle/>
          <a:p>
            <a:pPr defTabSz="457200">
              <a:buClr>
                <a:srgbClr val="000000"/>
              </a:buClr>
              <a:buSzPts val="6000"/>
            </a:pPr>
            <a:r>
              <a:rPr lang="en-US" sz="3000" kern="0">
                <a:solidFill>
                  <a:srgbClr val="000000"/>
                </a:solidFill>
                <a:latin typeface="Arial"/>
                <a:ea typeface="Arial"/>
                <a:cs typeface="Arial"/>
                <a:sym typeface="Arial"/>
              </a:rPr>
              <a:t>ASSEMBLE ALL THE RESOURCES</a:t>
            </a:r>
            <a:endParaRPr sz="3000" kern="0">
              <a:solidFill>
                <a:srgbClr val="000000"/>
              </a:solidFill>
              <a:latin typeface="Arial"/>
              <a:ea typeface="Arial"/>
              <a:cs typeface="Arial"/>
              <a:sym typeface="Arial"/>
            </a:endParaRPr>
          </a:p>
        </p:txBody>
      </p:sp>
      <p:sp>
        <p:nvSpPr>
          <p:cNvPr id="168" name="Google Shape;168;p19"/>
          <p:cNvSpPr/>
          <p:nvPr/>
        </p:nvSpPr>
        <p:spPr>
          <a:xfrm>
            <a:off x="5018071" y="1850906"/>
            <a:ext cx="1282695" cy="167209"/>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69" name="Google Shape;169;p19"/>
          <p:cNvSpPr/>
          <p:nvPr/>
        </p:nvSpPr>
        <p:spPr>
          <a:xfrm>
            <a:off x="-1" y="-6350"/>
            <a:ext cx="4573059" cy="1864236"/>
          </a:xfrm>
          <a:prstGeom prst="rect">
            <a:avLst/>
          </a:prstGeom>
          <a:solidFill>
            <a:srgbClr val="F3B802"/>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70" name="Google Shape;170;p19"/>
          <p:cNvSpPr txBox="1"/>
          <p:nvPr/>
        </p:nvSpPr>
        <p:spPr>
          <a:xfrm>
            <a:off x="233907" y="925768"/>
            <a:ext cx="4119930" cy="328295"/>
          </a:xfrm>
          <a:prstGeom prst="rect">
            <a:avLst/>
          </a:prstGeom>
          <a:noFill/>
          <a:ln>
            <a:noFill/>
          </a:ln>
        </p:spPr>
        <p:txBody>
          <a:bodyPr spcFirstLastPara="1" wrap="square" lIns="25400" tIns="25400" rIns="25400" bIns="25400" anchor="t" anchorCtr="0">
            <a:spAutoFit/>
          </a:bodyPr>
          <a:lstStyle/>
          <a:p>
            <a:pPr defTabSz="457200">
              <a:buClr>
                <a:srgbClr val="FFFFFF"/>
              </a:buClr>
              <a:buSzPts val="3600"/>
            </a:pPr>
            <a:r>
              <a:rPr lang="en-US" kern="0">
                <a:solidFill>
                  <a:srgbClr val="FFFFFF"/>
                </a:solidFill>
                <a:latin typeface="Arial"/>
                <a:ea typeface="Arial"/>
                <a:cs typeface="Arial"/>
                <a:sym typeface="Arial"/>
              </a:rPr>
              <a:t>MAXIMISING TIME &amp; EFFORT</a:t>
            </a:r>
            <a:endParaRPr kern="0">
              <a:solidFill>
                <a:srgbClr val="FFFFFF"/>
              </a:solidFill>
              <a:latin typeface="Arial"/>
              <a:ea typeface="Arial"/>
              <a:cs typeface="Arial"/>
              <a:sym typeface="Arial"/>
            </a:endParaRPr>
          </a:p>
        </p:txBody>
      </p:sp>
      <p:sp>
        <p:nvSpPr>
          <p:cNvPr id="171" name="Google Shape;171;p19"/>
          <p:cNvSpPr txBox="1"/>
          <p:nvPr/>
        </p:nvSpPr>
        <p:spPr>
          <a:xfrm>
            <a:off x="5018075" y="2200838"/>
            <a:ext cx="6788850" cy="4487126"/>
          </a:xfrm>
          <a:prstGeom prst="rect">
            <a:avLst/>
          </a:prstGeom>
          <a:noFill/>
          <a:ln>
            <a:noFill/>
          </a:ln>
        </p:spPr>
        <p:txBody>
          <a:bodyPr spcFirstLastPara="1" wrap="square" lIns="25400" tIns="25400" rIns="25400" bIns="25400" anchor="t" anchorCtr="0">
            <a:spAutoFit/>
          </a:bodyPr>
          <a:lstStyle/>
          <a:p>
            <a:pPr marL="228600" indent="-228600" defTabSz="457200">
              <a:lnSpc>
                <a:spcPct val="130000"/>
              </a:lnSpc>
              <a:spcBef>
                <a:spcPts val="500"/>
              </a:spcBef>
              <a:buClr>
                <a:srgbClr val="000000"/>
              </a:buClr>
              <a:buSzPts val="4500"/>
              <a:buFont typeface="Arial"/>
              <a:buChar char="●"/>
            </a:pPr>
            <a:r>
              <a:rPr lang="en-US" sz="2250" kern="0">
                <a:solidFill>
                  <a:srgbClr val="000000"/>
                </a:solidFill>
                <a:latin typeface="Arial"/>
                <a:ea typeface="Arial"/>
                <a:cs typeface="Arial"/>
                <a:sym typeface="Arial"/>
              </a:rPr>
              <a:t>Studying usually involves using resources to guide you in the process. Make sure you’re familiar with them and have them to hand when needed. e.g.</a:t>
            </a:r>
            <a:endParaRPr sz="1500" b="1" kern="0">
              <a:solidFill>
                <a:srgbClr val="000000"/>
              </a:solidFill>
              <a:latin typeface="Arial"/>
              <a:ea typeface="Arial"/>
              <a:cs typeface="Arial"/>
              <a:sym typeface="Arial"/>
            </a:endParaRPr>
          </a:p>
          <a:p>
            <a:pPr lvl="1" indent="-257175" defTabSz="457200">
              <a:lnSpc>
                <a:spcPct val="130000"/>
              </a:lnSpc>
              <a:spcBef>
                <a:spcPts val="500"/>
              </a:spcBef>
              <a:buClr>
                <a:srgbClr val="000000"/>
              </a:buClr>
              <a:buSzPts val="4500"/>
              <a:buFont typeface="Arial"/>
              <a:buChar char="○"/>
            </a:pPr>
            <a:r>
              <a:rPr lang="en-US" sz="2250" kern="0">
                <a:solidFill>
                  <a:srgbClr val="000000"/>
                </a:solidFill>
                <a:latin typeface="Arial"/>
                <a:ea typeface="Arial"/>
                <a:cs typeface="Arial"/>
                <a:sym typeface="Arial"/>
              </a:rPr>
              <a:t>Textbooks and knowledge organisers. </a:t>
            </a:r>
            <a:endParaRPr sz="2250" kern="0">
              <a:solidFill>
                <a:srgbClr val="000000"/>
              </a:solidFill>
              <a:latin typeface="Arial"/>
              <a:ea typeface="Arial"/>
              <a:cs typeface="Arial"/>
              <a:sym typeface="Arial"/>
            </a:endParaRPr>
          </a:p>
          <a:p>
            <a:pPr lvl="1" indent="-257175" defTabSz="457200">
              <a:lnSpc>
                <a:spcPct val="130000"/>
              </a:lnSpc>
              <a:spcBef>
                <a:spcPts val="500"/>
              </a:spcBef>
              <a:buClr>
                <a:srgbClr val="000000"/>
              </a:buClr>
              <a:buSzPts val="4500"/>
              <a:buFont typeface="Arial"/>
              <a:buChar char="○"/>
            </a:pPr>
            <a:r>
              <a:rPr lang="en-US" sz="2250" kern="0">
                <a:solidFill>
                  <a:srgbClr val="000000"/>
                </a:solidFill>
                <a:latin typeface="Arial"/>
                <a:ea typeface="Arial"/>
                <a:cs typeface="Arial"/>
                <a:sym typeface="Arial"/>
              </a:rPr>
              <a:t>Online study platforms; subject  websites. </a:t>
            </a:r>
            <a:endParaRPr sz="2250" kern="0">
              <a:solidFill>
                <a:srgbClr val="000000"/>
              </a:solidFill>
              <a:latin typeface="Arial"/>
              <a:ea typeface="Arial"/>
              <a:cs typeface="Arial"/>
              <a:sym typeface="Arial"/>
            </a:endParaRPr>
          </a:p>
          <a:p>
            <a:pPr lvl="1" indent="-257175" defTabSz="457200">
              <a:lnSpc>
                <a:spcPct val="130000"/>
              </a:lnSpc>
              <a:spcBef>
                <a:spcPts val="500"/>
              </a:spcBef>
              <a:buClr>
                <a:srgbClr val="000000"/>
              </a:buClr>
              <a:buSzPts val="4500"/>
              <a:buFont typeface="Arial"/>
              <a:buChar char="○"/>
            </a:pPr>
            <a:r>
              <a:rPr lang="en-US" sz="2250" kern="0">
                <a:solidFill>
                  <a:srgbClr val="000000"/>
                </a:solidFill>
                <a:latin typeface="Arial"/>
                <a:ea typeface="Arial"/>
                <a:cs typeface="Arial"/>
                <a:sym typeface="Arial"/>
              </a:rPr>
              <a:t>Sets of practice questions for the subject. </a:t>
            </a:r>
            <a:endParaRPr sz="2250" kern="0">
              <a:solidFill>
                <a:srgbClr val="000000"/>
              </a:solidFill>
              <a:latin typeface="Arial"/>
              <a:ea typeface="Arial"/>
              <a:cs typeface="Arial"/>
              <a:sym typeface="Arial"/>
            </a:endParaRPr>
          </a:p>
          <a:p>
            <a:pPr lvl="1" indent="-257175" defTabSz="457200">
              <a:lnSpc>
                <a:spcPct val="130000"/>
              </a:lnSpc>
              <a:spcBef>
                <a:spcPts val="500"/>
              </a:spcBef>
              <a:buClr>
                <a:srgbClr val="000000"/>
              </a:buClr>
              <a:buSzPts val="4500"/>
              <a:buFont typeface="Arial"/>
              <a:buChar char="○"/>
            </a:pPr>
            <a:r>
              <a:rPr lang="en-US" sz="2250" kern="0">
                <a:solidFill>
                  <a:srgbClr val="000000"/>
                </a:solidFill>
                <a:latin typeface="Arial"/>
                <a:ea typeface="Arial"/>
                <a:cs typeface="Arial"/>
                <a:sym typeface="Arial"/>
              </a:rPr>
              <a:t>Answers or exemplars to guide self-checking. </a:t>
            </a:r>
            <a:endParaRPr sz="2250" kern="0">
              <a:solidFill>
                <a:srgbClr val="000000"/>
              </a:solidFill>
              <a:latin typeface="Arial"/>
              <a:ea typeface="Arial"/>
              <a:cs typeface="Arial"/>
              <a:sym typeface="Arial"/>
            </a:endParaRPr>
          </a:p>
          <a:p>
            <a:pPr lvl="1" indent="-257175" defTabSz="457200">
              <a:lnSpc>
                <a:spcPct val="130000"/>
              </a:lnSpc>
              <a:spcBef>
                <a:spcPts val="500"/>
              </a:spcBef>
              <a:buClr>
                <a:srgbClr val="000000"/>
              </a:buClr>
              <a:buSzPts val="4500"/>
              <a:buFont typeface="Arial"/>
              <a:buChar char="○"/>
            </a:pPr>
            <a:r>
              <a:rPr lang="en-US" sz="2250" kern="0">
                <a:solidFill>
                  <a:srgbClr val="000000"/>
                </a:solidFill>
                <a:latin typeface="Arial"/>
                <a:ea typeface="Arial"/>
                <a:cs typeface="Arial"/>
                <a:sym typeface="Arial"/>
              </a:rPr>
              <a:t>A unit overview to support planning and monitoring.</a:t>
            </a:r>
            <a:endParaRPr sz="1500" b="1" kern="0">
              <a:solidFill>
                <a:srgbClr val="000000"/>
              </a:solidFill>
              <a:latin typeface="Arial"/>
              <a:ea typeface="Arial"/>
              <a:cs typeface="Arial"/>
              <a:sym typeface="Arial"/>
            </a:endParaRPr>
          </a:p>
        </p:txBody>
      </p:sp>
      <p:cxnSp>
        <p:nvCxnSpPr>
          <p:cNvPr id="172" name="Google Shape;172;p19"/>
          <p:cNvCxnSpPr/>
          <p:nvPr/>
        </p:nvCxnSpPr>
        <p:spPr>
          <a:xfrm>
            <a:off x="5018071" y="1857256"/>
            <a:ext cx="6406464" cy="1"/>
          </a:xfrm>
          <a:prstGeom prst="straightConnector1">
            <a:avLst/>
          </a:prstGeom>
          <a:noFill/>
          <a:ln w="25400" cap="flat" cmpd="sng">
            <a:solidFill>
              <a:srgbClr val="000000"/>
            </a:solidFill>
            <a:prstDash val="solid"/>
            <a:miter lim="400000"/>
            <a:headEnd type="none" w="sm" len="sm"/>
            <a:tailEnd type="none" w="sm" len="sm"/>
          </a:ln>
        </p:spPr>
      </p:cxnSp>
      <p:sp>
        <p:nvSpPr>
          <p:cNvPr id="173" name="Google Shape;173;p19"/>
          <p:cNvSpPr/>
          <p:nvPr/>
        </p:nvSpPr>
        <p:spPr>
          <a:xfrm>
            <a:off x="2390" y="1857885"/>
            <a:ext cx="4571453" cy="167209"/>
          </a:xfrm>
          <a:prstGeom prst="rect">
            <a:avLst/>
          </a:prstGeom>
          <a:solidFill>
            <a:srgbClr val="000000"/>
          </a:solidFill>
          <a:ln>
            <a:noFill/>
          </a:ln>
        </p:spPr>
        <p:txBody>
          <a:bodyPr spcFirstLastPara="1" wrap="square" lIns="0" tIns="0" rIns="0" bIns="0" anchor="ctr" anchorCtr="0">
            <a:noAutofit/>
          </a:bodyPr>
          <a:lstStyle/>
          <a:p>
            <a:pPr algn="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74" name="Google Shape;174;p19"/>
          <p:cNvSpPr/>
          <p:nvPr/>
        </p:nvSpPr>
        <p:spPr>
          <a:xfrm>
            <a:off x="222395" y="0"/>
            <a:ext cx="4131441" cy="417252"/>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75" name="Google Shape;175;p19"/>
          <p:cNvSpPr txBox="1"/>
          <p:nvPr/>
        </p:nvSpPr>
        <p:spPr>
          <a:xfrm>
            <a:off x="460956" y="116562"/>
            <a:ext cx="3654320" cy="282129"/>
          </a:xfrm>
          <a:prstGeom prst="rect">
            <a:avLst/>
          </a:prstGeom>
          <a:noFill/>
          <a:ln>
            <a:noFill/>
          </a:ln>
        </p:spPr>
        <p:txBody>
          <a:bodyPr spcFirstLastPara="1" wrap="square" lIns="25400" tIns="25400" rIns="25400" bIns="25400" anchor="t" anchorCtr="0">
            <a:spAutoFit/>
          </a:bodyPr>
          <a:lstStyle/>
          <a:p>
            <a:pPr defTabSz="457200">
              <a:buClr>
                <a:srgbClr val="FFFFFF"/>
              </a:buClr>
              <a:buSzPts val="3000"/>
            </a:pPr>
            <a:r>
              <a:rPr lang="en-US" sz="1500" b="1" kern="0">
                <a:solidFill>
                  <a:srgbClr val="FFFFFF"/>
                </a:solidFill>
                <a:latin typeface="Arial"/>
                <a:ea typeface="Arial"/>
                <a:cs typeface="Arial"/>
                <a:sym typeface="Arial"/>
              </a:rPr>
              <a:t>LEARNING WALKTHRUs</a:t>
            </a:r>
            <a:endParaRPr sz="700" kern="0">
              <a:solidFill>
                <a:srgbClr val="000000"/>
              </a:solidFill>
              <a:latin typeface="Arial"/>
              <a:ea typeface="Arial"/>
              <a:cs typeface="Arial"/>
              <a:sym typeface="Arial"/>
            </a:endParaRPr>
          </a:p>
        </p:txBody>
      </p:sp>
      <p:sp>
        <p:nvSpPr>
          <p:cNvPr id="176" name="Google Shape;176;p19"/>
          <p:cNvSpPr/>
          <p:nvPr/>
        </p:nvSpPr>
        <p:spPr>
          <a:xfrm>
            <a:off x="221801" y="417252"/>
            <a:ext cx="4131442" cy="328241"/>
          </a:xfrm>
          <a:prstGeom prst="rect">
            <a:avLst/>
          </a:prstGeom>
          <a:solidFill>
            <a:srgbClr val="D6D6D6"/>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77" name="Google Shape;177;p19"/>
          <p:cNvSpPr txBox="1"/>
          <p:nvPr/>
        </p:nvSpPr>
        <p:spPr>
          <a:xfrm>
            <a:off x="460956" y="475707"/>
            <a:ext cx="3058683" cy="220573"/>
          </a:xfrm>
          <a:prstGeom prst="rect">
            <a:avLst/>
          </a:prstGeom>
          <a:noFill/>
          <a:ln>
            <a:noFill/>
          </a:ln>
        </p:spPr>
        <p:txBody>
          <a:bodyPr spcFirstLastPara="1" wrap="square" lIns="25400" tIns="25400" rIns="25400" bIns="25400" anchor="t" anchorCtr="0">
            <a:spAutoFit/>
          </a:bodyPr>
          <a:lstStyle/>
          <a:p>
            <a:pPr defTabSz="457200">
              <a:buClr>
                <a:srgbClr val="000000"/>
              </a:buClr>
              <a:buSzPts val="2200"/>
            </a:pPr>
            <a:r>
              <a:rPr lang="en-US" sz="1100" b="1" kern="0">
                <a:solidFill>
                  <a:srgbClr val="000000"/>
                </a:solidFill>
                <a:latin typeface="Arial"/>
                <a:ea typeface="Arial"/>
                <a:cs typeface="Arial"/>
                <a:sym typeface="Arial"/>
              </a:rPr>
              <a:t>HOW WE LEARN</a:t>
            </a:r>
            <a:r>
              <a:rPr lang="en-US" sz="1100" kern="0">
                <a:solidFill>
                  <a:srgbClr val="000000"/>
                </a:solidFill>
                <a:latin typeface="Arial"/>
                <a:ea typeface="Arial"/>
                <a:cs typeface="Arial"/>
                <a:sym typeface="Arial"/>
              </a:rPr>
              <a:t> SERIES</a:t>
            </a:r>
            <a:endParaRPr sz="700" kern="0">
              <a:solidFill>
                <a:srgbClr val="000000"/>
              </a:solidFill>
              <a:latin typeface="Arial"/>
              <a:ea typeface="Arial"/>
              <a:cs typeface="Arial"/>
              <a:sym typeface="Arial"/>
            </a:endParaRPr>
          </a:p>
        </p:txBody>
      </p:sp>
      <p:sp>
        <p:nvSpPr>
          <p:cNvPr id="178" name="Google Shape;178;p19"/>
          <p:cNvSpPr/>
          <p:nvPr/>
        </p:nvSpPr>
        <p:spPr>
          <a:xfrm>
            <a:off x="-1" y="2018115"/>
            <a:ext cx="4573059" cy="4839886"/>
          </a:xfrm>
          <a:prstGeom prst="rect">
            <a:avLst/>
          </a:prstGeom>
          <a:solidFill>
            <a:schemeClr val="lt2"/>
          </a:solidFill>
          <a:ln>
            <a:noFill/>
          </a:ln>
        </p:spPr>
        <p:txBody>
          <a:bodyPr spcFirstLastPara="1" wrap="square" lIns="0" tIns="0" rIns="0" bIns="0" anchor="ctr" anchorCtr="0">
            <a:noAutofit/>
          </a:bodyPr>
          <a:lstStyle/>
          <a:p>
            <a:pPr algn="ctr" defTabSz="457200">
              <a:buClr>
                <a:srgbClr val="000000"/>
              </a:buClr>
              <a:buSzPts val="3200"/>
            </a:pPr>
            <a:endParaRPr sz="1600" kern="0">
              <a:solidFill>
                <a:srgbClr val="FFFFFF"/>
              </a:solidFill>
              <a:latin typeface="Helvetica Neue"/>
              <a:ea typeface="Helvetica Neue"/>
              <a:cs typeface="Helvetica Neue"/>
              <a:sym typeface="Helvetica Neue"/>
            </a:endParaRPr>
          </a:p>
        </p:txBody>
      </p:sp>
      <p:grpSp>
        <p:nvGrpSpPr>
          <p:cNvPr id="179" name="Google Shape;179;p19"/>
          <p:cNvGrpSpPr/>
          <p:nvPr/>
        </p:nvGrpSpPr>
        <p:grpSpPr>
          <a:xfrm>
            <a:off x="3943313" y="100840"/>
            <a:ext cx="276191" cy="276191"/>
            <a:chOff x="0" y="0"/>
            <a:chExt cx="552381" cy="552381"/>
          </a:xfrm>
        </p:grpSpPr>
        <p:sp>
          <p:nvSpPr>
            <p:cNvPr id="180" name="Google Shape;180;p19"/>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pic>
          <p:nvPicPr>
            <p:cNvPr id="181" name="Google Shape;181;p19"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pic>
        <p:nvPicPr>
          <p:cNvPr id="182" name="Google Shape;182;p19"/>
          <p:cNvPicPr preferRelativeResize="0"/>
          <p:nvPr/>
        </p:nvPicPr>
        <p:blipFill rotWithShape="1">
          <a:blip r:embed="rId4">
            <a:alphaModFix/>
          </a:blip>
          <a:srcRect/>
          <a:stretch/>
        </p:blipFill>
        <p:spPr>
          <a:xfrm>
            <a:off x="28147" y="2018115"/>
            <a:ext cx="4571453" cy="48398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p:nvPr/>
        </p:nvSpPr>
        <p:spPr>
          <a:xfrm>
            <a:off x="233907" y="925768"/>
            <a:ext cx="4119930" cy="605294"/>
          </a:xfrm>
          <a:prstGeom prst="rect">
            <a:avLst/>
          </a:prstGeom>
          <a:noFill/>
          <a:ln>
            <a:noFill/>
          </a:ln>
        </p:spPr>
        <p:txBody>
          <a:bodyPr spcFirstLastPara="1" wrap="square" lIns="25400" tIns="25400" rIns="25400" bIns="25400" anchor="t" anchorCtr="0">
            <a:spAutoFit/>
          </a:bodyPr>
          <a:lstStyle/>
          <a:p>
            <a:pPr defTabSz="457200">
              <a:buClr>
                <a:srgbClr val="FFFFFF"/>
              </a:buClr>
              <a:buSzPts val="3600"/>
            </a:pPr>
            <a:r>
              <a:rPr lang="en-US" kern="0">
                <a:solidFill>
                  <a:srgbClr val="FFFFFF"/>
                </a:solidFill>
                <a:latin typeface="Arial"/>
                <a:ea typeface="Arial"/>
                <a:cs typeface="Arial"/>
                <a:sym typeface="Arial"/>
              </a:rPr>
              <a:t>SOME MYTHS &amp; WEAK STUDY HABITS</a:t>
            </a:r>
            <a:endParaRPr sz="700" kern="0">
              <a:solidFill>
                <a:srgbClr val="000000"/>
              </a:solidFill>
              <a:latin typeface="Arial"/>
              <a:ea typeface="Arial"/>
              <a:cs typeface="Arial"/>
              <a:sym typeface="Arial"/>
            </a:endParaRPr>
          </a:p>
        </p:txBody>
      </p:sp>
      <p:sp>
        <p:nvSpPr>
          <p:cNvPr id="211" name="Google Shape;211;p21"/>
          <p:cNvSpPr/>
          <p:nvPr/>
        </p:nvSpPr>
        <p:spPr>
          <a:xfrm>
            <a:off x="5018071" y="-6350"/>
            <a:ext cx="1282695" cy="328241"/>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12" name="Google Shape;212;p21"/>
          <p:cNvSpPr txBox="1"/>
          <p:nvPr/>
        </p:nvSpPr>
        <p:spPr>
          <a:xfrm>
            <a:off x="5046483" y="45389"/>
            <a:ext cx="1225871" cy="235359"/>
          </a:xfrm>
          <a:prstGeom prst="rect">
            <a:avLst/>
          </a:prstGeom>
          <a:noFill/>
          <a:ln>
            <a:noFill/>
          </a:ln>
        </p:spPr>
        <p:txBody>
          <a:bodyPr spcFirstLastPara="1" wrap="square" lIns="25400" tIns="25400" rIns="25400" bIns="25400" anchor="t" anchorCtr="0">
            <a:noAutofit/>
          </a:bodyPr>
          <a:lstStyle/>
          <a:p>
            <a:pPr defTabSz="457200">
              <a:buClr>
                <a:srgbClr val="D6D6D6"/>
              </a:buClr>
              <a:buSzPts val="3000"/>
            </a:pPr>
            <a:r>
              <a:rPr lang="en-US" sz="1500" kern="0">
                <a:solidFill>
                  <a:srgbClr val="D6D6D6"/>
                </a:solidFill>
                <a:latin typeface="Arial"/>
                <a:ea typeface="Arial"/>
                <a:cs typeface="Arial"/>
                <a:sym typeface="Arial"/>
              </a:rPr>
              <a:t>1 | 2</a:t>
            </a:r>
            <a:r>
              <a:rPr lang="en-US" sz="1500" kern="0">
                <a:solidFill>
                  <a:srgbClr val="FFFFFF"/>
                </a:solidFill>
                <a:latin typeface="Arial"/>
                <a:ea typeface="Arial"/>
                <a:cs typeface="Arial"/>
                <a:sym typeface="Arial"/>
              </a:rPr>
              <a:t> </a:t>
            </a:r>
            <a:r>
              <a:rPr lang="en-US" sz="1500" kern="0">
                <a:solidFill>
                  <a:srgbClr val="D6D6D6"/>
                </a:solidFill>
                <a:latin typeface="Arial"/>
                <a:ea typeface="Arial"/>
                <a:cs typeface="Arial"/>
                <a:sym typeface="Arial"/>
              </a:rPr>
              <a:t>| 3 | 4 | </a:t>
            </a:r>
            <a:r>
              <a:rPr lang="en-US" sz="1500" b="1" kern="0">
                <a:solidFill>
                  <a:srgbClr val="FFFFFF"/>
                </a:solidFill>
                <a:latin typeface="Arial"/>
                <a:ea typeface="Arial"/>
                <a:cs typeface="Arial"/>
                <a:sym typeface="Arial"/>
              </a:rPr>
              <a:t>5</a:t>
            </a:r>
            <a:endParaRPr sz="700" kern="0">
              <a:solidFill>
                <a:srgbClr val="000000"/>
              </a:solidFill>
              <a:latin typeface="Arial"/>
              <a:ea typeface="Arial"/>
              <a:cs typeface="Arial"/>
              <a:sym typeface="Arial"/>
            </a:endParaRPr>
          </a:p>
        </p:txBody>
      </p:sp>
      <p:sp>
        <p:nvSpPr>
          <p:cNvPr id="213" name="Google Shape;213;p21"/>
          <p:cNvSpPr txBox="1"/>
          <p:nvPr/>
        </p:nvSpPr>
        <p:spPr>
          <a:xfrm>
            <a:off x="5018071" y="885888"/>
            <a:ext cx="6373504" cy="512961"/>
          </a:xfrm>
          <a:prstGeom prst="rect">
            <a:avLst/>
          </a:prstGeom>
          <a:noFill/>
          <a:ln>
            <a:noFill/>
          </a:ln>
        </p:spPr>
        <p:txBody>
          <a:bodyPr spcFirstLastPara="1" wrap="square" lIns="25400" tIns="25400" rIns="25400" bIns="25400" anchor="t" anchorCtr="0">
            <a:spAutoFit/>
          </a:bodyPr>
          <a:lstStyle/>
          <a:p>
            <a:pPr defTabSz="457200">
              <a:buClr>
                <a:srgbClr val="000000"/>
              </a:buClr>
              <a:buSzPts val="6000"/>
            </a:pPr>
            <a:r>
              <a:rPr lang="en-US" sz="3000" kern="0">
                <a:solidFill>
                  <a:srgbClr val="000000"/>
                </a:solidFill>
                <a:latin typeface="Arial"/>
                <a:ea typeface="Arial"/>
                <a:cs typeface="Arial"/>
                <a:sym typeface="Arial"/>
              </a:rPr>
              <a:t>SET GOALS &amp; TAKE BREAKS</a:t>
            </a:r>
            <a:endParaRPr sz="3000" kern="0">
              <a:solidFill>
                <a:srgbClr val="000000"/>
              </a:solidFill>
              <a:latin typeface="Arial"/>
              <a:ea typeface="Arial"/>
              <a:cs typeface="Arial"/>
              <a:sym typeface="Arial"/>
            </a:endParaRPr>
          </a:p>
        </p:txBody>
      </p:sp>
      <p:sp>
        <p:nvSpPr>
          <p:cNvPr id="214" name="Google Shape;214;p21"/>
          <p:cNvSpPr/>
          <p:nvPr/>
        </p:nvSpPr>
        <p:spPr>
          <a:xfrm>
            <a:off x="5018071" y="1850906"/>
            <a:ext cx="1282695" cy="167209"/>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15" name="Google Shape;215;p21"/>
          <p:cNvSpPr/>
          <p:nvPr/>
        </p:nvSpPr>
        <p:spPr>
          <a:xfrm>
            <a:off x="-1" y="-6350"/>
            <a:ext cx="4573059" cy="1864236"/>
          </a:xfrm>
          <a:prstGeom prst="rect">
            <a:avLst/>
          </a:prstGeom>
          <a:solidFill>
            <a:srgbClr val="F3B802"/>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16" name="Google Shape;216;p21"/>
          <p:cNvSpPr txBox="1"/>
          <p:nvPr/>
        </p:nvSpPr>
        <p:spPr>
          <a:xfrm>
            <a:off x="233907" y="925768"/>
            <a:ext cx="4119930" cy="328295"/>
          </a:xfrm>
          <a:prstGeom prst="rect">
            <a:avLst/>
          </a:prstGeom>
          <a:noFill/>
          <a:ln>
            <a:noFill/>
          </a:ln>
        </p:spPr>
        <p:txBody>
          <a:bodyPr spcFirstLastPara="1" wrap="square" lIns="25400" tIns="25400" rIns="25400" bIns="25400" anchor="t" anchorCtr="0">
            <a:spAutoFit/>
          </a:bodyPr>
          <a:lstStyle/>
          <a:p>
            <a:pPr defTabSz="457200">
              <a:buClr>
                <a:srgbClr val="FFFFFF"/>
              </a:buClr>
              <a:buSzPts val="3600"/>
            </a:pPr>
            <a:r>
              <a:rPr lang="en-US" kern="0">
                <a:solidFill>
                  <a:srgbClr val="FFFFFF"/>
                </a:solidFill>
                <a:latin typeface="Arial"/>
                <a:ea typeface="Arial"/>
                <a:cs typeface="Arial"/>
                <a:sym typeface="Arial"/>
              </a:rPr>
              <a:t>MAXIMISING TIME &amp; EFFORT</a:t>
            </a:r>
            <a:endParaRPr kern="0">
              <a:solidFill>
                <a:srgbClr val="FFFFFF"/>
              </a:solidFill>
              <a:latin typeface="Arial"/>
              <a:ea typeface="Arial"/>
              <a:cs typeface="Arial"/>
              <a:sym typeface="Arial"/>
            </a:endParaRPr>
          </a:p>
        </p:txBody>
      </p:sp>
      <p:sp>
        <p:nvSpPr>
          <p:cNvPr id="217" name="Google Shape;217;p21"/>
          <p:cNvSpPr txBox="1"/>
          <p:nvPr/>
        </p:nvSpPr>
        <p:spPr>
          <a:xfrm>
            <a:off x="5018075" y="2200838"/>
            <a:ext cx="6702900" cy="3908762"/>
          </a:xfrm>
          <a:prstGeom prst="rect">
            <a:avLst/>
          </a:prstGeom>
          <a:noFill/>
          <a:ln>
            <a:noFill/>
          </a:ln>
        </p:spPr>
        <p:txBody>
          <a:bodyPr spcFirstLastPara="1" wrap="square" lIns="25400" tIns="25400" rIns="25400" bIns="25400" anchor="t" anchorCtr="0">
            <a:spAutoFit/>
          </a:bodyPr>
          <a:lstStyle/>
          <a:p>
            <a:pPr defTabSz="457200">
              <a:lnSpc>
                <a:spcPct val="130000"/>
              </a:lnSpc>
              <a:spcBef>
                <a:spcPts val="500"/>
              </a:spcBef>
              <a:buClr>
                <a:srgbClr val="000000"/>
              </a:buClr>
              <a:buSzPts val="4500"/>
            </a:pPr>
            <a:r>
              <a:rPr lang="en-US" sz="2250" kern="0" dirty="0">
                <a:solidFill>
                  <a:srgbClr val="000000"/>
                </a:solidFill>
                <a:latin typeface="Arial"/>
                <a:ea typeface="Arial"/>
                <a:cs typeface="Arial"/>
                <a:sym typeface="Arial"/>
              </a:rPr>
              <a:t>Work towards ambitious but achievable goals: </a:t>
            </a:r>
            <a:endParaRPr sz="2250" kern="0" dirty="0">
              <a:solidFill>
                <a:srgbClr val="000000"/>
              </a:solidFill>
              <a:latin typeface="Arial"/>
              <a:ea typeface="Arial"/>
              <a:cs typeface="Arial"/>
              <a:sym typeface="Arial"/>
            </a:endParaRPr>
          </a:p>
          <a:p>
            <a:pPr marL="228600" indent="-228600" defTabSz="457200">
              <a:lnSpc>
                <a:spcPct val="130000"/>
              </a:lnSpc>
              <a:spcBef>
                <a:spcPts val="500"/>
              </a:spcBef>
              <a:buClr>
                <a:srgbClr val="000000"/>
              </a:buClr>
              <a:buSzPts val="4500"/>
              <a:buFont typeface="Arial"/>
              <a:buChar char="●"/>
            </a:pPr>
            <a:r>
              <a:rPr lang="en-US" sz="2250" kern="0" dirty="0">
                <a:solidFill>
                  <a:srgbClr val="000000"/>
                </a:solidFill>
                <a:latin typeface="Arial"/>
                <a:ea typeface="Arial"/>
                <a:cs typeface="Arial"/>
                <a:sym typeface="Arial"/>
              </a:rPr>
              <a:t>Break down study sessions into short bursts of intense activity, aiming to complete certain tasks before taking a break, say every 20 or 30 minutes.</a:t>
            </a:r>
            <a:endParaRPr sz="2250" kern="0" dirty="0">
              <a:solidFill>
                <a:srgbClr val="000000"/>
              </a:solidFill>
              <a:latin typeface="Arial"/>
              <a:ea typeface="Arial"/>
              <a:cs typeface="Arial"/>
              <a:sym typeface="Arial"/>
            </a:endParaRPr>
          </a:p>
          <a:p>
            <a:pPr marL="228600" indent="-228600" defTabSz="457200">
              <a:lnSpc>
                <a:spcPct val="130000"/>
              </a:lnSpc>
              <a:spcBef>
                <a:spcPts val="500"/>
              </a:spcBef>
              <a:buClr>
                <a:srgbClr val="000000"/>
              </a:buClr>
              <a:buSzPts val="4500"/>
              <a:buFont typeface="Arial"/>
              <a:buChar char="●"/>
            </a:pPr>
            <a:r>
              <a:rPr lang="en-US" sz="2250" kern="0" dirty="0">
                <a:solidFill>
                  <a:srgbClr val="000000"/>
                </a:solidFill>
                <a:latin typeface="Arial"/>
                <a:ea typeface="Arial"/>
                <a:cs typeface="Arial"/>
                <a:sym typeface="Arial"/>
              </a:rPr>
              <a:t>Studying in short bursts keeps you motivated, is easier to maintain and allows more diffuse thinking.</a:t>
            </a:r>
          </a:p>
          <a:p>
            <a:pPr marL="228600" indent="-228600" defTabSz="457200">
              <a:lnSpc>
                <a:spcPct val="130000"/>
              </a:lnSpc>
              <a:spcBef>
                <a:spcPts val="500"/>
              </a:spcBef>
              <a:buClr>
                <a:srgbClr val="000000"/>
              </a:buClr>
              <a:buSzPts val="4500"/>
              <a:buFont typeface="Arial"/>
              <a:buChar char="●"/>
            </a:pPr>
            <a:r>
              <a:rPr lang="en-US" sz="2250" kern="0" dirty="0">
                <a:solidFill>
                  <a:srgbClr val="000000"/>
                </a:solidFill>
                <a:latin typeface="Arial"/>
                <a:ea typeface="Arial"/>
                <a:cs typeface="Arial"/>
                <a:sym typeface="Arial"/>
              </a:rPr>
              <a:t>Reward yourself at the end of your revision</a:t>
            </a:r>
            <a:endParaRPr sz="1500" kern="0" dirty="0">
              <a:solidFill>
                <a:srgbClr val="000000"/>
              </a:solidFill>
              <a:latin typeface="Arial"/>
              <a:ea typeface="Arial"/>
              <a:cs typeface="Arial"/>
              <a:sym typeface="Arial"/>
            </a:endParaRPr>
          </a:p>
        </p:txBody>
      </p:sp>
      <p:cxnSp>
        <p:nvCxnSpPr>
          <p:cNvPr id="218" name="Google Shape;218;p21"/>
          <p:cNvCxnSpPr/>
          <p:nvPr/>
        </p:nvCxnSpPr>
        <p:spPr>
          <a:xfrm>
            <a:off x="5018071" y="1857256"/>
            <a:ext cx="6406464" cy="1"/>
          </a:xfrm>
          <a:prstGeom prst="straightConnector1">
            <a:avLst/>
          </a:prstGeom>
          <a:noFill/>
          <a:ln w="25400" cap="flat" cmpd="sng">
            <a:solidFill>
              <a:srgbClr val="000000"/>
            </a:solidFill>
            <a:prstDash val="solid"/>
            <a:miter lim="400000"/>
            <a:headEnd type="none" w="sm" len="sm"/>
            <a:tailEnd type="none" w="sm" len="sm"/>
          </a:ln>
        </p:spPr>
      </p:cxnSp>
      <p:sp>
        <p:nvSpPr>
          <p:cNvPr id="219" name="Google Shape;219;p21"/>
          <p:cNvSpPr/>
          <p:nvPr/>
        </p:nvSpPr>
        <p:spPr>
          <a:xfrm>
            <a:off x="2390" y="1857885"/>
            <a:ext cx="4571453" cy="167209"/>
          </a:xfrm>
          <a:prstGeom prst="rect">
            <a:avLst/>
          </a:prstGeom>
          <a:solidFill>
            <a:srgbClr val="000000"/>
          </a:solidFill>
          <a:ln>
            <a:noFill/>
          </a:ln>
        </p:spPr>
        <p:txBody>
          <a:bodyPr spcFirstLastPara="1" wrap="square" lIns="0" tIns="0" rIns="0" bIns="0" anchor="ctr" anchorCtr="0">
            <a:noAutofit/>
          </a:bodyPr>
          <a:lstStyle/>
          <a:p>
            <a:pPr algn="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20" name="Google Shape;220;p21"/>
          <p:cNvSpPr/>
          <p:nvPr/>
        </p:nvSpPr>
        <p:spPr>
          <a:xfrm>
            <a:off x="222395" y="0"/>
            <a:ext cx="4131441" cy="417252"/>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21" name="Google Shape;221;p21"/>
          <p:cNvSpPr txBox="1"/>
          <p:nvPr/>
        </p:nvSpPr>
        <p:spPr>
          <a:xfrm>
            <a:off x="460956" y="116562"/>
            <a:ext cx="3654320" cy="282129"/>
          </a:xfrm>
          <a:prstGeom prst="rect">
            <a:avLst/>
          </a:prstGeom>
          <a:noFill/>
          <a:ln>
            <a:noFill/>
          </a:ln>
        </p:spPr>
        <p:txBody>
          <a:bodyPr spcFirstLastPara="1" wrap="square" lIns="25400" tIns="25400" rIns="25400" bIns="25400" anchor="t" anchorCtr="0">
            <a:spAutoFit/>
          </a:bodyPr>
          <a:lstStyle/>
          <a:p>
            <a:pPr defTabSz="457200">
              <a:buClr>
                <a:srgbClr val="FFFFFF"/>
              </a:buClr>
              <a:buSzPts val="3000"/>
            </a:pPr>
            <a:r>
              <a:rPr lang="en-US" sz="1500" b="1" kern="0">
                <a:solidFill>
                  <a:srgbClr val="FFFFFF"/>
                </a:solidFill>
                <a:latin typeface="Arial"/>
                <a:ea typeface="Arial"/>
                <a:cs typeface="Arial"/>
                <a:sym typeface="Arial"/>
              </a:rPr>
              <a:t>LEARNING WALKTHRUs</a:t>
            </a:r>
            <a:endParaRPr sz="700" kern="0">
              <a:solidFill>
                <a:srgbClr val="000000"/>
              </a:solidFill>
              <a:latin typeface="Arial"/>
              <a:ea typeface="Arial"/>
              <a:cs typeface="Arial"/>
              <a:sym typeface="Arial"/>
            </a:endParaRPr>
          </a:p>
        </p:txBody>
      </p:sp>
      <p:sp>
        <p:nvSpPr>
          <p:cNvPr id="222" name="Google Shape;222;p21"/>
          <p:cNvSpPr/>
          <p:nvPr/>
        </p:nvSpPr>
        <p:spPr>
          <a:xfrm>
            <a:off x="221801" y="417252"/>
            <a:ext cx="4131442" cy="328241"/>
          </a:xfrm>
          <a:prstGeom prst="rect">
            <a:avLst/>
          </a:prstGeom>
          <a:solidFill>
            <a:srgbClr val="D6D6D6"/>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23" name="Google Shape;223;p21"/>
          <p:cNvSpPr txBox="1"/>
          <p:nvPr/>
        </p:nvSpPr>
        <p:spPr>
          <a:xfrm>
            <a:off x="460956" y="475707"/>
            <a:ext cx="3058683" cy="220573"/>
          </a:xfrm>
          <a:prstGeom prst="rect">
            <a:avLst/>
          </a:prstGeom>
          <a:noFill/>
          <a:ln>
            <a:noFill/>
          </a:ln>
        </p:spPr>
        <p:txBody>
          <a:bodyPr spcFirstLastPara="1" wrap="square" lIns="25400" tIns="25400" rIns="25400" bIns="25400" anchor="t" anchorCtr="0">
            <a:spAutoFit/>
          </a:bodyPr>
          <a:lstStyle/>
          <a:p>
            <a:pPr defTabSz="457200">
              <a:buClr>
                <a:srgbClr val="000000"/>
              </a:buClr>
              <a:buSzPts val="2200"/>
            </a:pPr>
            <a:r>
              <a:rPr lang="en-US" sz="1100" b="1" kern="0">
                <a:solidFill>
                  <a:srgbClr val="000000"/>
                </a:solidFill>
                <a:latin typeface="Arial"/>
                <a:ea typeface="Arial"/>
                <a:cs typeface="Arial"/>
                <a:sym typeface="Arial"/>
              </a:rPr>
              <a:t>HOW WE LEARN</a:t>
            </a:r>
            <a:r>
              <a:rPr lang="en-US" sz="1100" kern="0">
                <a:solidFill>
                  <a:srgbClr val="000000"/>
                </a:solidFill>
                <a:latin typeface="Arial"/>
                <a:ea typeface="Arial"/>
                <a:cs typeface="Arial"/>
                <a:sym typeface="Arial"/>
              </a:rPr>
              <a:t> SERIES</a:t>
            </a:r>
            <a:endParaRPr sz="700" kern="0">
              <a:solidFill>
                <a:srgbClr val="000000"/>
              </a:solidFill>
              <a:latin typeface="Arial"/>
              <a:ea typeface="Arial"/>
              <a:cs typeface="Arial"/>
              <a:sym typeface="Arial"/>
            </a:endParaRPr>
          </a:p>
        </p:txBody>
      </p:sp>
      <p:sp>
        <p:nvSpPr>
          <p:cNvPr id="224" name="Google Shape;224;p21"/>
          <p:cNvSpPr/>
          <p:nvPr/>
        </p:nvSpPr>
        <p:spPr>
          <a:xfrm>
            <a:off x="-1" y="2018115"/>
            <a:ext cx="4573059" cy="4839886"/>
          </a:xfrm>
          <a:prstGeom prst="rect">
            <a:avLst/>
          </a:prstGeom>
          <a:solidFill>
            <a:schemeClr val="lt2"/>
          </a:solidFill>
          <a:ln>
            <a:noFill/>
          </a:ln>
        </p:spPr>
        <p:txBody>
          <a:bodyPr spcFirstLastPara="1" wrap="square" lIns="0" tIns="0" rIns="0" bIns="0" anchor="ctr" anchorCtr="0">
            <a:noAutofit/>
          </a:bodyPr>
          <a:lstStyle/>
          <a:p>
            <a:pPr algn="ctr" defTabSz="457200">
              <a:buClr>
                <a:srgbClr val="000000"/>
              </a:buClr>
              <a:buSzPts val="3200"/>
            </a:pPr>
            <a:endParaRPr sz="1600" kern="0">
              <a:solidFill>
                <a:srgbClr val="FFFFFF"/>
              </a:solidFill>
              <a:latin typeface="Helvetica Neue"/>
              <a:ea typeface="Helvetica Neue"/>
              <a:cs typeface="Helvetica Neue"/>
              <a:sym typeface="Helvetica Neue"/>
            </a:endParaRPr>
          </a:p>
        </p:txBody>
      </p:sp>
      <p:grpSp>
        <p:nvGrpSpPr>
          <p:cNvPr id="225" name="Google Shape;225;p21"/>
          <p:cNvGrpSpPr/>
          <p:nvPr/>
        </p:nvGrpSpPr>
        <p:grpSpPr>
          <a:xfrm>
            <a:off x="3943313" y="100840"/>
            <a:ext cx="276191" cy="276191"/>
            <a:chOff x="0" y="0"/>
            <a:chExt cx="552381" cy="552381"/>
          </a:xfrm>
        </p:grpSpPr>
        <p:sp>
          <p:nvSpPr>
            <p:cNvPr id="226" name="Google Shape;226;p21"/>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pic>
          <p:nvPicPr>
            <p:cNvPr id="227" name="Google Shape;227;p21"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pic>
        <p:nvPicPr>
          <p:cNvPr id="228" name="Google Shape;228;p21"/>
          <p:cNvPicPr preferRelativeResize="0"/>
          <p:nvPr/>
        </p:nvPicPr>
        <p:blipFill rotWithShape="1">
          <a:blip r:embed="rId4">
            <a:alphaModFix/>
          </a:blip>
          <a:srcRect/>
          <a:stretch/>
        </p:blipFill>
        <p:spPr>
          <a:xfrm>
            <a:off x="-785" y="2011005"/>
            <a:ext cx="4582555" cy="4846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p:nvPr/>
        </p:nvSpPr>
        <p:spPr>
          <a:xfrm>
            <a:off x="5018071" y="885888"/>
            <a:ext cx="6373504" cy="974626"/>
          </a:xfrm>
          <a:prstGeom prst="rect">
            <a:avLst/>
          </a:prstGeom>
          <a:noFill/>
          <a:ln>
            <a:noFill/>
          </a:ln>
        </p:spPr>
        <p:txBody>
          <a:bodyPr spcFirstLastPara="1" wrap="square" lIns="25400" tIns="25400" rIns="25400" bIns="25400" anchor="t" anchorCtr="0">
            <a:spAutoFit/>
          </a:bodyPr>
          <a:lstStyle/>
          <a:p>
            <a:pPr defTabSz="457200">
              <a:buClr>
                <a:srgbClr val="000000"/>
              </a:buClr>
              <a:buSzPts val="6000"/>
            </a:pPr>
            <a:r>
              <a:rPr lang="en-US" sz="3000" kern="0">
                <a:solidFill>
                  <a:srgbClr val="000000"/>
                </a:solidFill>
                <a:latin typeface="Arial"/>
                <a:ea typeface="Arial"/>
                <a:cs typeface="Arial"/>
                <a:sym typeface="Arial"/>
              </a:rPr>
              <a:t>SPACE YOUR STUDYING, </a:t>
            </a:r>
            <a:br>
              <a:rPr lang="en-US" sz="3000" kern="0">
                <a:solidFill>
                  <a:srgbClr val="000000"/>
                </a:solidFill>
                <a:latin typeface="Arial"/>
                <a:ea typeface="Arial"/>
                <a:cs typeface="Arial"/>
                <a:sym typeface="Arial"/>
              </a:rPr>
            </a:br>
            <a:r>
              <a:rPr lang="en-US" sz="3000" kern="0">
                <a:solidFill>
                  <a:srgbClr val="000000"/>
                </a:solidFill>
                <a:latin typeface="Arial"/>
                <a:ea typeface="Arial"/>
                <a:cs typeface="Arial"/>
                <a:sym typeface="Arial"/>
              </a:rPr>
              <a:t>DON’T CRAM IT</a:t>
            </a:r>
            <a:endParaRPr sz="3000" kern="0">
              <a:solidFill>
                <a:srgbClr val="000000"/>
              </a:solidFill>
              <a:latin typeface="Arial"/>
              <a:ea typeface="Arial"/>
              <a:cs typeface="Arial"/>
              <a:sym typeface="Arial"/>
            </a:endParaRPr>
          </a:p>
        </p:txBody>
      </p:sp>
      <p:sp>
        <p:nvSpPr>
          <p:cNvPr id="183" name="Google Shape;183;p20"/>
          <p:cNvSpPr/>
          <p:nvPr/>
        </p:nvSpPr>
        <p:spPr>
          <a:xfrm>
            <a:off x="5018071" y="1850906"/>
            <a:ext cx="1282695" cy="167209"/>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84" name="Google Shape;184;p20"/>
          <p:cNvSpPr/>
          <p:nvPr/>
        </p:nvSpPr>
        <p:spPr>
          <a:xfrm>
            <a:off x="2389" y="0"/>
            <a:ext cx="4571453" cy="1864236"/>
          </a:xfrm>
          <a:prstGeom prst="rect">
            <a:avLst/>
          </a:prstGeom>
          <a:solidFill>
            <a:srgbClr val="F3B802"/>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85" name="Google Shape;185;p20"/>
          <p:cNvSpPr txBox="1"/>
          <p:nvPr/>
        </p:nvSpPr>
        <p:spPr>
          <a:xfrm>
            <a:off x="233907" y="925768"/>
            <a:ext cx="4119930" cy="605294"/>
          </a:xfrm>
          <a:prstGeom prst="rect">
            <a:avLst/>
          </a:prstGeom>
          <a:noFill/>
          <a:ln>
            <a:noFill/>
          </a:ln>
        </p:spPr>
        <p:txBody>
          <a:bodyPr spcFirstLastPara="1" wrap="square" lIns="25400" tIns="25400" rIns="25400" bIns="25400" anchor="t" anchorCtr="0">
            <a:spAutoFit/>
          </a:bodyPr>
          <a:lstStyle/>
          <a:p>
            <a:pPr defTabSz="457200">
              <a:buClr>
                <a:srgbClr val="FFFFFF"/>
              </a:buClr>
              <a:buSzPts val="3600"/>
            </a:pPr>
            <a:r>
              <a:rPr lang="en-US" kern="0">
                <a:solidFill>
                  <a:srgbClr val="FFFFFF"/>
                </a:solidFill>
                <a:latin typeface="Arial"/>
                <a:ea typeface="Arial"/>
                <a:cs typeface="Arial"/>
                <a:sym typeface="Arial"/>
              </a:rPr>
              <a:t>SOME MYTHS &amp; WEAK STUDY HABITS</a:t>
            </a:r>
            <a:endParaRPr sz="700" kern="0">
              <a:solidFill>
                <a:srgbClr val="000000"/>
              </a:solidFill>
              <a:latin typeface="Arial"/>
              <a:ea typeface="Arial"/>
              <a:cs typeface="Arial"/>
              <a:sym typeface="Arial"/>
            </a:endParaRPr>
          </a:p>
        </p:txBody>
      </p:sp>
      <p:sp>
        <p:nvSpPr>
          <p:cNvPr id="186" name="Google Shape;186;p20"/>
          <p:cNvSpPr txBox="1"/>
          <p:nvPr/>
        </p:nvSpPr>
        <p:spPr>
          <a:xfrm>
            <a:off x="5018076" y="2200838"/>
            <a:ext cx="6818400" cy="4552528"/>
          </a:xfrm>
          <a:prstGeom prst="rect">
            <a:avLst/>
          </a:prstGeom>
          <a:noFill/>
          <a:ln>
            <a:noFill/>
          </a:ln>
        </p:spPr>
        <p:txBody>
          <a:bodyPr spcFirstLastPara="1" wrap="square" lIns="25400" tIns="25400" rIns="25400" bIns="25400" anchor="t" anchorCtr="0">
            <a:spAutoFit/>
          </a:bodyPr>
          <a:lstStyle/>
          <a:p>
            <a:pPr marL="228600" indent="-228600"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Get organised by mapping out when you’ll revisit each topic over time. Look at how much time you have until your test and space out your study of each topic to create time to forget in between. </a:t>
            </a:r>
            <a:endParaRPr sz="2250" kern="0">
              <a:solidFill>
                <a:srgbClr val="000000"/>
              </a:solidFill>
              <a:latin typeface="Arial"/>
              <a:ea typeface="Arial"/>
              <a:cs typeface="Arial"/>
              <a:sym typeface="Arial"/>
            </a:endParaRPr>
          </a:p>
          <a:p>
            <a:pPr marL="228600" indent="-228600"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e.g. if you don’t know a topic very well, leave a short gap of a week between study sessions, then leave longer gaps. </a:t>
            </a:r>
            <a:endParaRPr sz="2250" kern="0">
              <a:solidFill>
                <a:srgbClr val="000000"/>
              </a:solidFill>
              <a:latin typeface="Arial"/>
              <a:ea typeface="Arial"/>
              <a:cs typeface="Arial"/>
              <a:sym typeface="Arial"/>
            </a:endParaRPr>
          </a:p>
          <a:p>
            <a:pPr marL="228600" indent="-228600"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Spacing retrieval of ideas strengthens them in your memory far more than cramming in a short period. </a:t>
            </a:r>
            <a:endParaRPr sz="1500" b="1" kern="0">
              <a:solidFill>
                <a:srgbClr val="000000"/>
              </a:solidFill>
              <a:latin typeface="Arial"/>
              <a:ea typeface="Arial"/>
              <a:cs typeface="Arial"/>
              <a:sym typeface="Arial"/>
            </a:endParaRPr>
          </a:p>
        </p:txBody>
      </p:sp>
      <p:cxnSp>
        <p:nvCxnSpPr>
          <p:cNvPr id="187" name="Google Shape;187;p20"/>
          <p:cNvCxnSpPr/>
          <p:nvPr/>
        </p:nvCxnSpPr>
        <p:spPr>
          <a:xfrm>
            <a:off x="5018071" y="1857256"/>
            <a:ext cx="6406464" cy="1"/>
          </a:xfrm>
          <a:prstGeom prst="straightConnector1">
            <a:avLst/>
          </a:prstGeom>
          <a:noFill/>
          <a:ln w="25400" cap="flat" cmpd="sng">
            <a:solidFill>
              <a:srgbClr val="000000"/>
            </a:solidFill>
            <a:prstDash val="solid"/>
            <a:miter lim="400000"/>
            <a:headEnd type="none" w="sm" len="sm"/>
            <a:tailEnd type="none" w="sm" len="sm"/>
          </a:ln>
        </p:spPr>
      </p:cxnSp>
      <p:sp>
        <p:nvSpPr>
          <p:cNvPr id="188" name="Google Shape;188;p20"/>
          <p:cNvSpPr/>
          <p:nvPr/>
        </p:nvSpPr>
        <p:spPr>
          <a:xfrm>
            <a:off x="2390" y="1857885"/>
            <a:ext cx="4571453" cy="167209"/>
          </a:xfrm>
          <a:prstGeom prst="rect">
            <a:avLst/>
          </a:prstGeom>
          <a:solidFill>
            <a:srgbClr val="000000"/>
          </a:solidFill>
          <a:ln>
            <a:noFill/>
          </a:ln>
        </p:spPr>
        <p:txBody>
          <a:bodyPr spcFirstLastPara="1" wrap="square" lIns="0" tIns="0" rIns="0" bIns="0" anchor="ctr" anchorCtr="0">
            <a:noAutofit/>
          </a:bodyPr>
          <a:lstStyle/>
          <a:p>
            <a:pPr algn="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89" name="Google Shape;189;p20"/>
          <p:cNvSpPr/>
          <p:nvPr/>
        </p:nvSpPr>
        <p:spPr>
          <a:xfrm>
            <a:off x="222395" y="0"/>
            <a:ext cx="4131441" cy="417252"/>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90" name="Google Shape;190;p20"/>
          <p:cNvSpPr txBox="1"/>
          <p:nvPr/>
        </p:nvSpPr>
        <p:spPr>
          <a:xfrm>
            <a:off x="460956" y="116562"/>
            <a:ext cx="3654320" cy="282129"/>
          </a:xfrm>
          <a:prstGeom prst="rect">
            <a:avLst/>
          </a:prstGeom>
          <a:noFill/>
          <a:ln>
            <a:noFill/>
          </a:ln>
        </p:spPr>
        <p:txBody>
          <a:bodyPr spcFirstLastPara="1" wrap="square" lIns="25400" tIns="25400" rIns="25400" bIns="25400" anchor="t" anchorCtr="0">
            <a:spAutoFit/>
          </a:bodyPr>
          <a:lstStyle/>
          <a:p>
            <a:pPr defTabSz="457200">
              <a:buClr>
                <a:srgbClr val="FFFFFF"/>
              </a:buClr>
              <a:buSzPts val="3000"/>
            </a:pPr>
            <a:r>
              <a:rPr lang="en-US" sz="1500" b="1" kern="0">
                <a:solidFill>
                  <a:srgbClr val="FFFFFF"/>
                </a:solidFill>
                <a:latin typeface="Arial"/>
                <a:ea typeface="Arial"/>
                <a:cs typeface="Arial"/>
                <a:sym typeface="Arial"/>
              </a:rPr>
              <a:t>LEARNING WALKTHRUs</a:t>
            </a:r>
            <a:endParaRPr sz="700" kern="0">
              <a:solidFill>
                <a:srgbClr val="000000"/>
              </a:solidFill>
              <a:latin typeface="Arial"/>
              <a:ea typeface="Arial"/>
              <a:cs typeface="Arial"/>
              <a:sym typeface="Arial"/>
            </a:endParaRPr>
          </a:p>
        </p:txBody>
      </p:sp>
      <p:grpSp>
        <p:nvGrpSpPr>
          <p:cNvPr id="191" name="Google Shape;191;p20"/>
          <p:cNvGrpSpPr/>
          <p:nvPr/>
        </p:nvGrpSpPr>
        <p:grpSpPr>
          <a:xfrm>
            <a:off x="3943313" y="100840"/>
            <a:ext cx="276191" cy="276191"/>
            <a:chOff x="0" y="0"/>
            <a:chExt cx="552381" cy="552381"/>
          </a:xfrm>
        </p:grpSpPr>
        <p:sp>
          <p:nvSpPr>
            <p:cNvPr id="192" name="Google Shape;192;p20"/>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pic>
          <p:nvPicPr>
            <p:cNvPr id="193" name="Google Shape;193;p20"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194" name="Google Shape;194;p20"/>
          <p:cNvSpPr/>
          <p:nvPr/>
        </p:nvSpPr>
        <p:spPr>
          <a:xfrm>
            <a:off x="221801" y="417252"/>
            <a:ext cx="4131442" cy="328241"/>
          </a:xfrm>
          <a:prstGeom prst="rect">
            <a:avLst/>
          </a:prstGeom>
          <a:solidFill>
            <a:srgbClr val="D6D6D6"/>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95" name="Google Shape;195;p20"/>
          <p:cNvSpPr txBox="1"/>
          <p:nvPr/>
        </p:nvSpPr>
        <p:spPr>
          <a:xfrm>
            <a:off x="460956" y="475707"/>
            <a:ext cx="3058683" cy="220573"/>
          </a:xfrm>
          <a:prstGeom prst="rect">
            <a:avLst/>
          </a:prstGeom>
          <a:noFill/>
          <a:ln>
            <a:noFill/>
          </a:ln>
        </p:spPr>
        <p:txBody>
          <a:bodyPr spcFirstLastPara="1" wrap="square" lIns="25400" tIns="25400" rIns="25400" bIns="25400" anchor="t" anchorCtr="0">
            <a:spAutoFit/>
          </a:bodyPr>
          <a:lstStyle/>
          <a:p>
            <a:pPr defTabSz="457200">
              <a:buClr>
                <a:srgbClr val="000000"/>
              </a:buClr>
              <a:buSzPts val="2200"/>
            </a:pPr>
            <a:r>
              <a:rPr lang="en-US" sz="1100" b="1" kern="0">
                <a:solidFill>
                  <a:srgbClr val="000000"/>
                </a:solidFill>
                <a:latin typeface="Arial"/>
                <a:ea typeface="Arial"/>
                <a:cs typeface="Arial"/>
                <a:sym typeface="Arial"/>
              </a:rPr>
              <a:t>HOW WE LEARN</a:t>
            </a:r>
            <a:r>
              <a:rPr lang="en-US" sz="1100" kern="0">
                <a:solidFill>
                  <a:srgbClr val="000000"/>
                </a:solidFill>
                <a:latin typeface="Arial"/>
                <a:ea typeface="Arial"/>
                <a:cs typeface="Arial"/>
                <a:sym typeface="Arial"/>
              </a:rPr>
              <a:t> SERIES</a:t>
            </a:r>
            <a:endParaRPr sz="700" kern="0">
              <a:solidFill>
                <a:srgbClr val="000000"/>
              </a:solidFill>
              <a:latin typeface="Arial"/>
              <a:ea typeface="Arial"/>
              <a:cs typeface="Arial"/>
              <a:sym typeface="Arial"/>
            </a:endParaRPr>
          </a:p>
        </p:txBody>
      </p:sp>
      <p:sp>
        <p:nvSpPr>
          <p:cNvPr id="196" name="Google Shape;196;p20"/>
          <p:cNvSpPr/>
          <p:nvPr/>
        </p:nvSpPr>
        <p:spPr>
          <a:xfrm>
            <a:off x="5018071" y="-6350"/>
            <a:ext cx="1282695" cy="328241"/>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197" name="Google Shape;197;p20"/>
          <p:cNvSpPr txBox="1"/>
          <p:nvPr/>
        </p:nvSpPr>
        <p:spPr>
          <a:xfrm>
            <a:off x="5046483" y="45389"/>
            <a:ext cx="1225871" cy="235359"/>
          </a:xfrm>
          <a:prstGeom prst="rect">
            <a:avLst/>
          </a:prstGeom>
          <a:noFill/>
          <a:ln>
            <a:noFill/>
          </a:ln>
        </p:spPr>
        <p:txBody>
          <a:bodyPr spcFirstLastPara="1" wrap="square" lIns="25400" tIns="25400" rIns="25400" bIns="25400" anchor="t" anchorCtr="0">
            <a:noAutofit/>
          </a:bodyPr>
          <a:lstStyle/>
          <a:p>
            <a:pPr defTabSz="457200">
              <a:buClr>
                <a:srgbClr val="D6D6D6"/>
              </a:buClr>
              <a:buSzPts val="3000"/>
            </a:pPr>
            <a:r>
              <a:rPr lang="en-US" sz="1500" kern="0">
                <a:solidFill>
                  <a:srgbClr val="D6D6D6"/>
                </a:solidFill>
                <a:latin typeface="Arial"/>
                <a:ea typeface="Arial"/>
                <a:cs typeface="Arial"/>
                <a:sym typeface="Arial"/>
              </a:rPr>
              <a:t>1 | </a:t>
            </a:r>
            <a:r>
              <a:rPr lang="en-US" sz="1400" kern="0">
                <a:solidFill>
                  <a:srgbClr val="D6D6D6"/>
                </a:solidFill>
                <a:latin typeface="Arial"/>
                <a:ea typeface="Arial"/>
                <a:cs typeface="Arial"/>
                <a:sym typeface="Arial"/>
              </a:rPr>
              <a:t>2</a:t>
            </a:r>
            <a:r>
              <a:rPr lang="en-US" sz="1500" kern="0">
                <a:solidFill>
                  <a:srgbClr val="FFFFFF"/>
                </a:solidFill>
                <a:latin typeface="Arial"/>
                <a:ea typeface="Arial"/>
                <a:cs typeface="Arial"/>
                <a:sym typeface="Arial"/>
              </a:rPr>
              <a:t> </a:t>
            </a:r>
            <a:r>
              <a:rPr lang="en-US" sz="1500" kern="0">
                <a:solidFill>
                  <a:srgbClr val="D6D6D6"/>
                </a:solidFill>
                <a:latin typeface="Arial"/>
                <a:ea typeface="Arial"/>
                <a:cs typeface="Arial"/>
                <a:sym typeface="Arial"/>
              </a:rPr>
              <a:t>| 3 | </a:t>
            </a:r>
            <a:r>
              <a:rPr lang="en-US" sz="1500" b="1" kern="0">
                <a:solidFill>
                  <a:srgbClr val="FFFFFF"/>
                </a:solidFill>
                <a:latin typeface="Arial"/>
                <a:ea typeface="Arial"/>
                <a:cs typeface="Arial"/>
                <a:sym typeface="Arial"/>
              </a:rPr>
              <a:t>4</a:t>
            </a:r>
            <a:r>
              <a:rPr lang="en-US" sz="1500" kern="0">
                <a:solidFill>
                  <a:srgbClr val="D6D6D6"/>
                </a:solidFill>
                <a:latin typeface="Arial"/>
                <a:ea typeface="Arial"/>
                <a:cs typeface="Arial"/>
                <a:sym typeface="Arial"/>
              </a:rPr>
              <a:t> | 5</a:t>
            </a:r>
            <a:endParaRPr sz="700" kern="0">
              <a:solidFill>
                <a:srgbClr val="000000"/>
              </a:solidFill>
              <a:latin typeface="Arial"/>
              <a:ea typeface="Arial"/>
              <a:cs typeface="Arial"/>
              <a:sym typeface="Arial"/>
            </a:endParaRPr>
          </a:p>
        </p:txBody>
      </p:sp>
      <p:pic>
        <p:nvPicPr>
          <p:cNvPr id="198" name="Google Shape;198;p20"/>
          <p:cNvPicPr preferRelativeResize="0"/>
          <p:nvPr/>
        </p:nvPicPr>
        <p:blipFill rotWithShape="1">
          <a:blip r:embed="rId4">
            <a:alphaModFix/>
          </a:blip>
          <a:srcRect/>
          <a:stretch/>
        </p:blipFill>
        <p:spPr>
          <a:xfrm>
            <a:off x="-1" y="2018115"/>
            <a:ext cx="4576518" cy="48398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p:nvPr/>
        </p:nvSpPr>
        <p:spPr>
          <a:xfrm>
            <a:off x="5018071" y="885888"/>
            <a:ext cx="6373504" cy="512961"/>
          </a:xfrm>
          <a:prstGeom prst="rect">
            <a:avLst/>
          </a:prstGeom>
          <a:noFill/>
          <a:ln>
            <a:noFill/>
          </a:ln>
        </p:spPr>
        <p:txBody>
          <a:bodyPr spcFirstLastPara="1" wrap="square" lIns="25400" tIns="25400" rIns="25400" bIns="25400" anchor="t" anchorCtr="0">
            <a:spAutoFit/>
          </a:bodyPr>
          <a:lstStyle/>
          <a:p>
            <a:pPr defTabSz="457200">
              <a:buClr>
                <a:srgbClr val="000000"/>
              </a:buClr>
              <a:buSzPts val="6000"/>
            </a:pPr>
            <a:r>
              <a:rPr lang="en-US" sz="3000" kern="0">
                <a:solidFill>
                  <a:srgbClr val="000000"/>
                </a:solidFill>
                <a:latin typeface="Arial"/>
                <a:ea typeface="Arial"/>
                <a:cs typeface="Arial"/>
                <a:sym typeface="Arial"/>
              </a:rPr>
              <a:t>FOCUS, DON’T MULTITASK</a:t>
            </a:r>
            <a:endParaRPr sz="3000" kern="0">
              <a:solidFill>
                <a:srgbClr val="000000"/>
              </a:solidFill>
              <a:latin typeface="Arial"/>
              <a:ea typeface="Arial"/>
              <a:cs typeface="Arial"/>
              <a:sym typeface="Arial"/>
            </a:endParaRPr>
          </a:p>
        </p:txBody>
      </p:sp>
      <p:sp>
        <p:nvSpPr>
          <p:cNvPr id="204" name="Google Shape;204;p21"/>
          <p:cNvSpPr/>
          <p:nvPr/>
        </p:nvSpPr>
        <p:spPr>
          <a:xfrm>
            <a:off x="5018071" y="1850906"/>
            <a:ext cx="1282695" cy="167209"/>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05" name="Google Shape;205;p21"/>
          <p:cNvSpPr/>
          <p:nvPr/>
        </p:nvSpPr>
        <p:spPr>
          <a:xfrm>
            <a:off x="-1" y="-6350"/>
            <a:ext cx="4573059" cy="1864236"/>
          </a:xfrm>
          <a:prstGeom prst="rect">
            <a:avLst/>
          </a:prstGeom>
          <a:solidFill>
            <a:srgbClr val="F3B802"/>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06" name="Google Shape;206;p21"/>
          <p:cNvSpPr txBox="1"/>
          <p:nvPr/>
        </p:nvSpPr>
        <p:spPr>
          <a:xfrm>
            <a:off x="233907" y="925768"/>
            <a:ext cx="4119930" cy="605294"/>
          </a:xfrm>
          <a:prstGeom prst="rect">
            <a:avLst/>
          </a:prstGeom>
          <a:noFill/>
          <a:ln>
            <a:noFill/>
          </a:ln>
        </p:spPr>
        <p:txBody>
          <a:bodyPr spcFirstLastPara="1" wrap="square" lIns="25400" tIns="25400" rIns="25400" bIns="25400" anchor="t" anchorCtr="0">
            <a:spAutoFit/>
          </a:bodyPr>
          <a:lstStyle/>
          <a:p>
            <a:pPr defTabSz="457200">
              <a:buClr>
                <a:srgbClr val="FFFFFF"/>
              </a:buClr>
              <a:buSzPts val="3600"/>
            </a:pPr>
            <a:r>
              <a:rPr lang="en-US" kern="0">
                <a:solidFill>
                  <a:srgbClr val="FFFFFF"/>
                </a:solidFill>
                <a:latin typeface="Arial"/>
                <a:ea typeface="Arial"/>
                <a:cs typeface="Arial"/>
                <a:sym typeface="Arial"/>
              </a:rPr>
              <a:t>SOME MYTHS &amp; WEAK STUDY HABITS</a:t>
            </a:r>
            <a:endParaRPr sz="700" kern="0">
              <a:solidFill>
                <a:srgbClr val="000000"/>
              </a:solidFill>
              <a:latin typeface="Arial"/>
              <a:ea typeface="Arial"/>
              <a:cs typeface="Arial"/>
              <a:sym typeface="Arial"/>
            </a:endParaRPr>
          </a:p>
        </p:txBody>
      </p:sp>
      <p:sp>
        <p:nvSpPr>
          <p:cNvPr id="207" name="Google Shape;207;p21"/>
          <p:cNvSpPr txBox="1"/>
          <p:nvPr/>
        </p:nvSpPr>
        <p:spPr>
          <a:xfrm>
            <a:off x="5001571" y="2213999"/>
            <a:ext cx="6406500" cy="4616648"/>
          </a:xfrm>
          <a:prstGeom prst="rect">
            <a:avLst/>
          </a:prstGeom>
          <a:noFill/>
          <a:ln>
            <a:noFill/>
          </a:ln>
        </p:spPr>
        <p:txBody>
          <a:bodyPr spcFirstLastPara="1" wrap="square" lIns="25400" tIns="25400" rIns="25400" bIns="25400" anchor="t" anchorCtr="0">
            <a:spAutoFit/>
          </a:bodyPr>
          <a:lstStyle/>
          <a:p>
            <a:pPr marL="228600" indent="-228600"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To remember what you’re studying, it needs your full attention; focusing fully, not multitasking. e.g.</a:t>
            </a:r>
            <a:endParaRPr sz="2250" kern="0">
              <a:solidFill>
                <a:srgbClr val="000000"/>
              </a:solidFill>
              <a:latin typeface="Arial"/>
              <a:ea typeface="Arial"/>
              <a:cs typeface="Arial"/>
              <a:sym typeface="Arial"/>
            </a:endParaRPr>
          </a:p>
          <a:p>
            <a:pPr marL="228600" indent="-228600" defTabSz="457200">
              <a:lnSpc>
                <a:spcPct val="130000"/>
              </a:lnSpc>
              <a:spcBef>
                <a:spcPts val="500"/>
              </a:spcBef>
              <a:buClr>
                <a:srgbClr val="000000"/>
              </a:buClr>
              <a:buSzPts val="4500"/>
              <a:buFont typeface="Arial"/>
              <a:buChar char="●"/>
            </a:pPr>
            <a:r>
              <a:rPr lang="en-US" sz="2250" kern="0">
                <a:solidFill>
                  <a:srgbClr val="000000"/>
                </a:solidFill>
                <a:latin typeface="Arial"/>
                <a:ea typeface="Arial"/>
                <a:cs typeface="Arial"/>
                <a:sym typeface="Arial"/>
              </a:rPr>
              <a:t>BANISH YOUR MOBILE PHONE | Turn your phone off or on silent; put it in another room. If you can see your phone (even if it’s off!), it zaps attention away.</a:t>
            </a:r>
            <a:endParaRPr sz="2250" kern="0">
              <a:solidFill>
                <a:srgbClr val="000000"/>
              </a:solidFill>
              <a:latin typeface="Arial"/>
              <a:ea typeface="Arial"/>
              <a:cs typeface="Arial"/>
              <a:sym typeface="Arial"/>
            </a:endParaRPr>
          </a:p>
          <a:p>
            <a:pPr marL="228600" indent="-228600" defTabSz="457200">
              <a:lnSpc>
                <a:spcPct val="130000"/>
              </a:lnSpc>
              <a:buClr>
                <a:srgbClr val="000000"/>
              </a:buClr>
              <a:buSzPts val="4500"/>
              <a:buFont typeface="Arial"/>
              <a:buChar char="●"/>
            </a:pPr>
            <a:r>
              <a:rPr lang="en-US" sz="2250" kern="0">
                <a:solidFill>
                  <a:srgbClr val="000000"/>
                </a:solidFill>
                <a:latin typeface="Arial"/>
                <a:ea typeface="Arial"/>
                <a:cs typeface="Arial"/>
                <a:sym typeface="Arial"/>
              </a:rPr>
              <a:t>OPT FOR A QUIET SPOT | If possible, study in a quiet environment and without music. If you feel you need music, try music without lyrics.</a:t>
            </a:r>
            <a:endParaRPr sz="1500" b="1" kern="0">
              <a:solidFill>
                <a:srgbClr val="000000"/>
              </a:solidFill>
              <a:latin typeface="Arial"/>
              <a:ea typeface="Arial"/>
              <a:cs typeface="Arial"/>
              <a:sym typeface="Arial"/>
            </a:endParaRPr>
          </a:p>
        </p:txBody>
      </p:sp>
      <p:cxnSp>
        <p:nvCxnSpPr>
          <p:cNvPr id="208" name="Google Shape;208;p21"/>
          <p:cNvCxnSpPr/>
          <p:nvPr/>
        </p:nvCxnSpPr>
        <p:spPr>
          <a:xfrm>
            <a:off x="5018071" y="1857256"/>
            <a:ext cx="6406464" cy="1"/>
          </a:xfrm>
          <a:prstGeom prst="straightConnector1">
            <a:avLst/>
          </a:prstGeom>
          <a:noFill/>
          <a:ln w="25400" cap="flat" cmpd="sng">
            <a:solidFill>
              <a:srgbClr val="000000"/>
            </a:solidFill>
            <a:prstDash val="solid"/>
            <a:miter lim="400000"/>
            <a:headEnd type="none" w="sm" len="sm"/>
            <a:tailEnd type="none" w="sm" len="sm"/>
          </a:ln>
        </p:spPr>
      </p:cxnSp>
      <p:sp>
        <p:nvSpPr>
          <p:cNvPr id="209" name="Google Shape;209;p21"/>
          <p:cNvSpPr/>
          <p:nvPr/>
        </p:nvSpPr>
        <p:spPr>
          <a:xfrm>
            <a:off x="222395" y="0"/>
            <a:ext cx="4131441" cy="417252"/>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10" name="Google Shape;210;p21"/>
          <p:cNvSpPr txBox="1"/>
          <p:nvPr/>
        </p:nvSpPr>
        <p:spPr>
          <a:xfrm>
            <a:off x="460956" y="116562"/>
            <a:ext cx="3654320" cy="282129"/>
          </a:xfrm>
          <a:prstGeom prst="rect">
            <a:avLst/>
          </a:prstGeom>
          <a:noFill/>
          <a:ln>
            <a:noFill/>
          </a:ln>
        </p:spPr>
        <p:txBody>
          <a:bodyPr spcFirstLastPara="1" wrap="square" lIns="25400" tIns="25400" rIns="25400" bIns="25400" anchor="t" anchorCtr="0">
            <a:spAutoFit/>
          </a:bodyPr>
          <a:lstStyle/>
          <a:p>
            <a:pPr defTabSz="457200">
              <a:buClr>
                <a:srgbClr val="FFFFFF"/>
              </a:buClr>
              <a:buSzPts val="3000"/>
            </a:pPr>
            <a:r>
              <a:rPr lang="en-US" sz="1500" b="1" kern="0">
                <a:solidFill>
                  <a:srgbClr val="FFFFFF"/>
                </a:solidFill>
                <a:latin typeface="Arial"/>
                <a:ea typeface="Arial"/>
                <a:cs typeface="Arial"/>
                <a:sym typeface="Arial"/>
              </a:rPr>
              <a:t>LEARNING WALKTHRUs</a:t>
            </a:r>
            <a:endParaRPr sz="700" kern="0">
              <a:solidFill>
                <a:srgbClr val="000000"/>
              </a:solidFill>
              <a:latin typeface="Arial"/>
              <a:ea typeface="Arial"/>
              <a:cs typeface="Arial"/>
              <a:sym typeface="Arial"/>
            </a:endParaRPr>
          </a:p>
        </p:txBody>
      </p:sp>
      <p:grpSp>
        <p:nvGrpSpPr>
          <p:cNvPr id="211" name="Google Shape;211;p21"/>
          <p:cNvGrpSpPr/>
          <p:nvPr/>
        </p:nvGrpSpPr>
        <p:grpSpPr>
          <a:xfrm>
            <a:off x="3943313" y="100840"/>
            <a:ext cx="276191" cy="276191"/>
            <a:chOff x="0" y="0"/>
            <a:chExt cx="552381" cy="552381"/>
          </a:xfrm>
        </p:grpSpPr>
        <p:sp>
          <p:nvSpPr>
            <p:cNvPr id="212" name="Google Shape;212;p21"/>
            <p:cNvSpPr/>
            <p:nvPr/>
          </p:nvSpPr>
          <p:spPr>
            <a:xfrm>
              <a:off x="0" y="0"/>
              <a:ext cx="552381" cy="552381"/>
            </a:xfrm>
            <a:prstGeom prst="ellipse">
              <a:avLst/>
            </a:prstGeom>
            <a:solidFill>
              <a:srgbClr val="FFFFFF"/>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pic>
          <p:nvPicPr>
            <p:cNvPr id="213" name="Google Shape;213;p21" descr="Orange circle.png"/>
            <p:cNvPicPr preferRelativeResize="0"/>
            <p:nvPr/>
          </p:nvPicPr>
          <p:blipFill rotWithShape="1">
            <a:blip r:embed="rId3">
              <a:alphaModFix/>
            </a:blip>
            <a:srcRect/>
            <a:stretch/>
          </p:blipFill>
          <p:spPr>
            <a:xfrm>
              <a:off x="17953" y="17953"/>
              <a:ext cx="516474" cy="516474"/>
            </a:xfrm>
            <a:prstGeom prst="rect">
              <a:avLst/>
            </a:prstGeom>
            <a:noFill/>
            <a:ln>
              <a:noFill/>
            </a:ln>
          </p:spPr>
        </p:pic>
      </p:grpSp>
      <p:sp>
        <p:nvSpPr>
          <p:cNvPr id="214" name="Google Shape;214;p21"/>
          <p:cNvSpPr/>
          <p:nvPr/>
        </p:nvSpPr>
        <p:spPr>
          <a:xfrm>
            <a:off x="221801" y="417252"/>
            <a:ext cx="4131442" cy="328241"/>
          </a:xfrm>
          <a:prstGeom prst="rect">
            <a:avLst/>
          </a:prstGeom>
          <a:solidFill>
            <a:srgbClr val="D6D6D6"/>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15" name="Google Shape;215;p21"/>
          <p:cNvSpPr txBox="1"/>
          <p:nvPr/>
        </p:nvSpPr>
        <p:spPr>
          <a:xfrm>
            <a:off x="460956" y="475707"/>
            <a:ext cx="3058683" cy="220573"/>
          </a:xfrm>
          <a:prstGeom prst="rect">
            <a:avLst/>
          </a:prstGeom>
          <a:noFill/>
          <a:ln>
            <a:noFill/>
          </a:ln>
        </p:spPr>
        <p:txBody>
          <a:bodyPr spcFirstLastPara="1" wrap="square" lIns="25400" tIns="25400" rIns="25400" bIns="25400" anchor="t" anchorCtr="0">
            <a:spAutoFit/>
          </a:bodyPr>
          <a:lstStyle/>
          <a:p>
            <a:pPr defTabSz="457200">
              <a:buClr>
                <a:srgbClr val="000000"/>
              </a:buClr>
              <a:buSzPts val="2200"/>
            </a:pPr>
            <a:r>
              <a:rPr lang="en-US" sz="1100" b="1" kern="0">
                <a:solidFill>
                  <a:srgbClr val="000000"/>
                </a:solidFill>
                <a:latin typeface="Arial"/>
                <a:ea typeface="Arial"/>
                <a:cs typeface="Arial"/>
                <a:sym typeface="Arial"/>
              </a:rPr>
              <a:t>HOW WE LEARN</a:t>
            </a:r>
            <a:r>
              <a:rPr lang="en-US" sz="1100" kern="0">
                <a:solidFill>
                  <a:srgbClr val="000000"/>
                </a:solidFill>
                <a:latin typeface="Arial"/>
                <a:ea typeface="Arial"/>
                <a:cs typeface="Arial"/>
                <a:sym typeface="Arial"/>
              </a:rPr>
              <a:t> SERIES</a:t>
            </a:r>
            <a:endParaRPr sz="700" kern="0">
              <a:solidFill>
                <a:srgbClr val="000000"/>
              </a:solidFill>
              <a:latin typeface="Arial"/>
              <a:ea typeface="Arial"/>
              <a:cs typeface="Arial"/>
              <a:sym typeface="Arial"/>
            </a:endParaRPr>
          </a:p>
        </p:txBody>
      </p:sp>
      <p:sp>
        <p:nvSpPr>
          <p:cNvPr id="216" name="Google Shape;216;p21"/>
          <p:cNvSpPr/>
          <p:nvPr/>
        </p:nvSpPr>
        <p:spPr>
          <a:xfrm>
            <a:off x="5018071" y="-6350"/>
            <a:ext cx="1282695" cy="328241"/>
          </a:xfrm>
          <a:prstGeom prst="rect">
            <a:avLst/>
          </a:prstGeom>
          <a:solidFill>
            <a:srgbClr val="000000"/>
          </a:solidFill>
          <a:ln>
            <a:noFill/>
          </a:ln>
        </p:spPr>
        <p:txBody>
          <a:bodyPr spcFirstLastPara="1" wrap="square" lIns="0" tIns="0" rIns="0" bIns="0" anchor="ctr" anchorCtr="0">
            <a:noAutofit/>
          </a:bodyPr>
          <a:lstStyle/>
          <a:p>
            <a:pPr algn="ct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
        <p:nvSpPr>
          <p:cNvPr id="217" name="Google Shape;217;p21"/>
          <p:cNvSpPr txBox="1"/>
          <p:nvPr/>
        </p:nvSpPr>
        <p:spPr>
          <a:xfrm>
            <a:off x="5046483" y="45389"/>
            <a:ext cx="1225871" cy="235359"/>
          </a:xfrm>
          <a:prstGeom prst="rect">
            <a:avLst/>
          </a:prstGeom>
          <a:noFill/>
          <a:ln>
            <a:noFill/>
          </a:ln>
        </p:spPr>
        <p:txBody>
          <a:bodyPr spcFirstLastPara="1" wrap="square" lIns="25400" tIns="25400" rIns="25400" bIns="25400" anchor="t" anchorCtr="0">
            <a:noAutofit/>
          </a:bodyPr>
          <a:lstStyle/>
          <a:p>
            <a:pPr defTabSz="457200">
              <a:buClr>
                <a:srgbClr val="D6D6D6"/>
              </a:buClr>
              <a:buSzPts val="3000"/>
            </a:pPr>
            <a:r>
              <a:rPr lang="en-US" sz="1500" kern="0">
                <a:solidFill>
                  <a:srgbClr val="D6D6D6"/>
                </a:solidFill>
                <a:latin typeface="Arial"/>
                <a:ea typeface="Arial"/>
                <a:cs typeface="Arial"/>
                <a:sym typeface="Arial"/>
              </a:rPr>
              <a:t>1 | 2</a:t>
            </a:r>
            <a:r>
              <a:rPr lang="en-US" sz="1500" kern="0">
                <a:solidFill>
                  <a:srgbClr val="FFFFFF"/>
                </a:solidFill>
                <a:latin typeface="Arial"/>
                <a:ea typeface="Arial"/>
                <a:cs typeface="Arial"/>
                <a:sym typeface="Arial"/>
              </a:rPr>
              <a:t> </a:t>
            </a:r>
            <a:r>
              <a:rPr lang="en-US" sz="1500" kern="0">
                <a:solidFill>
                  <a:srgbClr val="D6D6D6"/>
                </a:solidFill>
                <a:latin typeface="Arial"/>
                <a:ea typeface="Arial"/>
                <a:cs typeface="Arial"/>
                <a:sym typeface="Arial"/>
              </a:rPr>
              <a:t>| 3 | 4 | </a:t>
            </a:r>
            <a:r>
              <a:rPr lang="en-US" sz="1500" b="1" kern="0">
                <a:solidFill>
                  <a:srgbClr val="FFFFFF"/>
                </a:solidFill>
                <a:latin typeface="Arial"/>
                <a:ea typeface="Arial"/>
                <a:cs typeface="Arial"/>
                <a:sym typeface="Arial"/>
              </a:rPr>
              <a:t>5</a:t>
            </a:r>
            <a:endParaRPr sz="700" kern="0">
              <a:solidFill>
                <a:srgbClr val="000000"/>
              </a:solidFill>
              <a:latin typeface="Arial"/>
              <a:ea typeface="Arial"/>
              <a:cs typeface="Arial"/>
              <a:sym typeface="Arial"/>
            </a:endParaRPr>
          </a:p>
        </p:txBody>
      </p:sp>
      <p:pic>
        <p:nvPicPr>
          <p:cNvPr id="218" name="Google Shape;218;p21"/>
          <p:cNvPicPr preferRelativeResize="0"/>
          <p:nvPr/>
        </p:nvPicPr>
        <p:blipFill rotWithShape="1">
          <a:blip r:embed="rId4">
            <a:alphaModFix/>
          </a:blip>
          <a:srcRect/>
          <a:stretch/>
        </p:blipFill>
        <p:spPr>
          <a:xfrm>
            <a:off x="-1" y="2011005"/>
            <a:ext cx="4582555" cy="4846996"/>
          </a:xfrm>
          <a:prstGeom prst="rect">
            <a:avLst/>
          </a:prstGeom>
          <a:noFill/>
          <a:ln>
            <a:noFill/>
          </a:ln>
        </p:spPr>
      </p:pic>
      <p:sp>
        <p:nvSpPr>
          <p:cNvPr id="219" name="Google Shape;219;p21"/>
          <p:cNvSpPr/>
          <p:nvPr/>
        </p:nvSpPr>
        <p:spPr>
          <a:xfrm>
            <a:off x="2390" y="1857885"/>
            <a:ext cx="4571453" cy="167209"/>
          </a:xfrm>
          <a:prstGeom prst="rect">
            <a:avLst/>
          </a:prstGeom>
          <a:solidFill>
            <a:srgbClr val="000000"/>
          </a:solidFill>
          <a:ln>
            <a:noFill/>
          </a:ln>
        </p:spPr>
        <p:txBody>
          <a:bodyPr spcFirstLastPara="1" wrap="square" lIns="0" tIns="0" rIns="0" bIns="0" anchor="ctr" anchorCtr="0">
            <a:noAutofit/>
          </a:bodyPr>
          <a:lstStyle/>
          <a:p>
            <a:pPr algn="r" defTabSz="457200">
              <a:buClr>
                <a:srgbClr val="FFFFFF"/>
              </a:buClr>
              <a:buSzPts val="3000"/>
            </a:pPr>
            <a:endParaRPr sz="1500" b="1" kern="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f7e31c0-43e4-461b-b944-42c2495457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4DC21628944CA43AE060220CBAE68B4" ma:contentTypeVersion="15" ma:contentTypeDescription="Create a new document." ma:contentTypeScope="" ma:versionID="3aedbf7a3369ddab82cbe07b846ebb8b">
  <xsd:schema xmlns:xsd="http://www.w3.org/2001/XMLSchema" xmlns:xs="http://www.w3.org/2001/XMLSchema" xmlns:p="http://schemas.microsoft.com/office/2006/metadata/properties" xmlns:ns3="af7e31c0-43e4-461b-b944-42c249545784" xmlns:ns4="6838baae-6541-427a-bbe8-e01273ff56d4" targetNamespace="http://schemas.microsoft.com/office/2006/metadata/properties" ma:root="true" ma:fieldsID="a67f8e2e3235b86b1a97473abe3d1c7d" ns3:_="" ns4:_="">
    <xsd:import namespace="af7e31c0-43e4-461b-b944-42c249545784"/>
    <xsd:import namespace="6838baae-6541-427a-bbe8-e01273ff56d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e31c0-43e4-461b-b944-42c249545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38baae-6541-427a-bbe8-e01273ff56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87D36D-799A-4F1D-A738-1F609817609D}">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6838baae-6541-427a-bbe8-e01273ff56d4"/>
    <ds:schemaRef ds:uri="http://schemas.openxmlformats.org/package/2006/metadata/core-properties"/>
    <ds:schemaRef ds:uri="http://purl.org/dc/elements/1.1/"/>
    <ds:schemaRef ds:uri="af7e31c0-43e4-461b-b944-42c249545784"/>
    <ds:schemaRef ds:uri="http://www.w3.org/XML/1998/namespace"/>
    <ds:schemaRef ds:uri="http://purl.org/dc/terms/"/>
  </ds:schemaRefs>
</ds:datastoreItem>
</file>

<file path=customXml/itemProps2.xml><?xml version="1.0" encoding="utf-8"?>
<ds:datastoreItem xmlns:ds="http://schemas.openxmlformats.org/officeDocument/2006/customXml" ds:itemID="{96C9B92B-34AD-4B12-887F-ACA544907F05}">
  <ds:schemaRefs>
    <ds:schemaRef ds:uri="http://schemas.microsoft.com/sharepoint/v3/contenttype/forms"/>
  </ds:schemaRefs>
</ds:datastoreItem>
</file>

<file path=customXml/itemProps3.xml><?xml version="1.0" encoding="utf-8"?>
<ds:datastoreItem xmlns:ds="http://schemas.openxmlformats.org/officeDocument/2006/customXml" ds:itemID="{3A62EC8A-09A7-4A8C-BF70-9071ADF6B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7e31c0-43e4-461b-b944-42c249545784"/>
    <ds:schemaRef ds:uri="6838baae-6541-427a-bbe8-e01273ff5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3453</TotalTime>
  <Words>779</Words>
  <Application>Microsoft Office PowerPoint</Application>
  <PresentationFormat>Widescreen</PresentationFormat>
  <Paragraphs>87</Paragraphs>
  <Slides>10</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Calibri Light</vt:lpstr>
      <vt:lpstr>Helvetica Neue</vt:lpstr>
      <vt:lpstr>Helvetica Neue Light</vt:lpstr>
      <vt:lpstr>VAG Rounded Light</vt:lpstr>
      <vt:lpstr>Office Theme</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Revision Timetable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Perkins</dc:creator>
  <cp:lastModifiedBy>Tom Peacock</cp:lastModifiedBy>
  <cp:revision>14</cp:revision>
  <cp:lastPrinted>2023-09-07T06:58:13Z</cp:lastPrinted>
  <dcterms:created xsi:type="dcterms:W3CDTF">2020-09-02T22:06:07Z</dcterms:created>
  <dcterms:modified xsi:type="dcterms:W3CDTF">2025-11-05T07:54:21Z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0x010100D4DC21628944CA43AE060220CBAE68B4</vt:lpwstr>
  </property>
</Properties>
</file>